
<file path=[Content_Types].xml><?xml version="1.0" encoding="utf-8"?>
<Types xmlns="http://schemas.openxmlformats.org/package/2006/content-types">
  <Default Extension="png" ContentType="image/pn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Masters/slideMaster2.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notesMasters/notesMaster1.xml" ContentType="application/vnd.openxmlformats-officedocument.presentationml.notesMaster+xml"/>
  <Override PartName="/ppt/handoutMasters/handoutMaster1.xml" ContentType="application/vnd.openxmlformats-officedocument.presentationml.handout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slideLayouts/slideLayout14.xml" ContentType="application/vnd.openxmlformats-officedocument.presentationml.slideLayout+xml"/>
  <Override PartName="/ppt/slideLayouts/slideLayout15.xml" ContentType="application/vnd.openxmlformats-officedocument.presentationml.slideLayout+xml"/>
  <Override PartName="/ppt/slideLayouts/slideLayout16.xml" ContentType="application/vnd.openxmlformats-officedocument.presentationml.slideLayout+xml"/>
  <Override PartName="/ppt/slideLayouts/slideLayout17.xml" ContentType="application/vnd.openxmlformats-officedocument.presentationml.slideLayout+xml"/>
  <Override PartName="/ppt/slideLayouts/slideLayout18.xml" ContentType="application/vnd.openxmlformats-officedocument.presentationml.slideLayout+xml"/>
  <Override PartName="/ppt/slideLayouts/slideLayout19.xml" ContentType="application/vnd.openxmlformats-officedocument.presentationml.slideLayout+xml"/>
  <Override PartName="/ppt/slideLayouts/slideLayout20.xml" ContentType="application/vnd.openxmlformats-officedocument.presentationml.slideLayout+xml"/>
  <Override PartName="/ppt/slideLayouts/slideLayout21.xml" ContentType="application/vnd.openxmlformats-officedocument.presentationml.slideLayout+xml"/>
  <Override PartName="/ppt/slideLayouts/slideLayout22.xml" ContentType="application/vnd.openxmlformats-officedocument.presentationml.slideLayout+xml"/>
  <Override PartName="/ppt/theme/theme2.xml" ContentType="application/vnd.openxmlformats-officedocument.theme+xml"/>
  <Override PartName="/ppt/theme/theme3.xml" ContentType="application/vnd.openxmlformats-officedocument.theme+xml"/>
  <Override PartName="/ppt/theme/theme4.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officeDocument/2006/relationships/extended-properties" Target="docProps/app.xml"/><Relationship Id="rId2" Type="http://schemas.openxmlformats.org/package/2006/relationships/metadata/core-properties" Target="docProps/core.xml"/><Relationship Id="rId1" Type="http://schemas.openxmlformats.org/officeDocument/2006/relationships/officeDocument" Target="ppt/presentation.xml"/></Relationships>
</file>

<file path=ppt/presentation.xml><?xml version="1.0" encoding="utf-8"?>
<p:presentation xmlns:a="http://schemas.openxmlformats.org/drawingml/2006/main" xmlns:r="http://schemas.openxmlformats.org/officeDocument/2006/relationships" xmlns:p="http://schemas.openxmlformats.org/presentationml/2006/main" strictFirstAndLastChars="0" saveSubsetFonts="1" autoCompressPictures="0">
  <p:sldMasterIdLst>
    <p:sldMasterId id="2147483649" r:id="rId1"/>
    <p:sldMasterId id="2147483652" r:id="rId2"/>
  </p:sldMasterIdLst>
  <p:notesMasterIdLst>
    <p:notesMasterId r:id="rId29"/>
  </p:notesMasterIdLst>
  <p:handoutMasterIdLst>
    <p:handoutMasterId r:id="rId30"/>
  </p:handoutMasterIdLst>
  <p:sldIdLst>
    <p:sldId id="297" r:id="rId3"/>
    <p:sldId id="308" r:id="rId4"/>
    <p:sldId id="309" r:id="rId5"/>
    <p:sldId id="310" r:id="rId6"/>
    <p:sldId id="311" r:id="rId7"/>
    <p:sldId id="302" r:id="rId8"/>
    <p:sldId id="305" r:id="rId9"/>
    <p:sldId id="300" r:id="rId10"/>
    <p:sldId id="278" r:id="rId11"/>
    <p:sldId id="286" r:id="rId12"/>
    <p:sldId id="303" r:id="rId13"/>
    <p:sldId id="293" r:id="rId14"/>
    <p:sldId id="289" r:id="rId15"/>
    <p:sldId id="295" r:id="rId16"/>
    <p:sldId id="282" r:id="rId17"/>
    <p:sldId id="283" r:id="rId18"/>
    <p:sldId id="291" r:id="rId19"/>
    <p:sldId id="287" r:id="rId20"/>
    <p:sldId id="284" r:id="rId21"/>
    <p:sldId id="304" r:id="rId22"/>
    <p:sldId id="280" r:id="rId23"/>
    <p:sldId id="285" r:id="rId24"/>
    <p:sldId id="292" r:id="rId25"/>
    <p:sldId id="296" r:id="rId26"/>
    <p:sldId id="307" r:id="rId27"/>
    <p:sldId id="290" r:id="rId28"/>
  </p:sldIdLst>
  <p:sldSz cx="9144000" cy="6858000" type="screen4x3"/>
  <p:notesSz cx="6858000" cy="9144000"/>
  <p:defaultTextStyle>
    <a:defPPr>
      <a:defRPr lang="en-US"/>
    </a:defPPr>
    <a:lvl1pPr algn="l" rtl="0" eaLnBrk="0" fontAlgn="base" hangingPunct="0">
      <a:spcBef>
        <a:spcPct val="0"/>
      </a:spcBef>
      <a:spcAft>
        <a:spcPct val="0"/>
      </a:spcAft>
      <a:defRPr sz="2400" kern="1200">
        <a:solidFill>
          <a:srgbClr val="000000"/>
        </a:solidFill>
        <a:latin typeface="Times" pitchFamily="2" charset="0"/>
        <a:ea typeface="ヒラギノ明朝 ProN W3" panose="02020300000000000000" pitchFamily="18" charset="-128"/>
        <a:cs typeface="+mn-cs"/>
        <a:sym typeface="Times" pitchFamily="2" charset="0"/>
      </a:defRPr>
    </a:lvl1pPr>
    <a:lvl2pPr marL="457200" algn="l" rtl="0" eaLnBrk="0" fontAlgn="base" hangingPunct="0">
      <a:spcBef>
        <a:spcPct val="0"/>
      </a:spcBef>
      <a:spcAft>
        <a:spcPct val="0"/>
      </a:spcAft>
      <a:defRPr sz="2400" kern="1200">
        <a:solidFill>
          <a:srgbClr val="000000"/>
        </a:solidFill>
        <a:latin typeface="Times" pitchFamily="2" charset="0"/>
        <a:ea typeface="ヒラギノ明朝 ProN W3" panose="02020300000000000000" pitchFamily="18" charset="-128"/>
        <a:cs typeface="+mn-cs"/>
        <a:sym typeface="Times" pitchFamily="2" charset="0"/>
      </a:defRPr>
    </a:lvl2pPr>
    <a:lvl3pPr marL="914400" algn="l" rtl="0" eaLnBrk="0" fontAlgn="base" hangingPunct="0">
      <a:spcBef>
        <a:spcPct val="0"/>
      </a:spcBef>
      <a:spcAft>
        <a:spcPct val="0"/>
      </a:spcAft>
      <a:defRPr sz="2400" kern="1200">
        <a:solidFill>
          <a:srgbClr val="000000"/>
        </a:solidFill>
        <a:latin typeface="Times" pitchFamily="2" charset="0"/>
        <a:ea typeface="ヒラギノ明朝 ProN W3" panose="02020300000000000000" pitchFamily="18" charset="-128"/>
        <a:cs typeface="+mn-cs"/>
        <a:sym typeface="Times" pitchFamily="2" charset="0"/>
      </a:defRPr>
    </a:lvl3pPr>
    <a:lvl4pPr marL="1371600" algn="l" rtl="0" eaLnBrk="0" fontAlgn="base" hangingPunct="0">
      <a:spcBef>
        <a:spcPct val="0"/>
      </a:spcBef>
      <a:spcAft>
        <a:spcPct val="0"/>
      </a:spcAft>
      <a:defRPr sz="2400" kern="1200">
        <a:solidFill>
          <a:srgbClr val="000000"/>
        </a:solidFill>
        <a:latin typeface="Times" pitchFamily="2" charset="0"/>
        <a:ea typeface="ヒラギノ明朝 ProN W3" panose="02020300000000000000" pitchFamily="18" charset="-128"/>
        <a:cs typeface="+mn-cs"/>
        <a:sym typeface="Times" pitchFamily="2" charset="0"/>
      </a:defRPr>
    </a:lvl4pPr>
    <a:lvl5pPr marL="1828800" algn="l" rtl="0" eaLnBrk="0" fontAlgn="base" hangingPunct="0">
      <a:spcBef>
        <a:spcPct val="0"/>
      </a:spcBef>
      <a:spcAft>
        <a:spcPct val="0"/>
      </a:spcAft>
      <a:defRPr sz="2400" kern="1200">
        <a:solidFill>
          <a:srgbClr val="000000"/>
        </a:solidFill>
        <a:latin typeface="Times" pitchFamily="2" charset="0"/>
        <a:ea typeface="ヒラギノ明朝 ProN W3" panose="02020300000000000000" pitchFamily="18" charset="-128"/>
        <a:cs typeface="+mn-cs"/>
        <a:sym typeface="Times" pitchFamily="2" charset="0"/>
      </a:defRPr>
    </a:lvl5pPr>
    <a:lvl6pPr marL="2286000" algn="l" defTabSz="914400" rtl="0" eaLnBrk="1" latinLnBrk="0" hangingPunct="1">
      <a:defRPr sz="2400" kern="1200">
        <a:solidFill>
          <a:srgbClr val="000000"/>
        </a:solidFill>
        <a:latin typeface="Times" pitchFamily="2" charset="0"/>
        <a:ea typeface="ヒラギノ明朝 ProN W3" panose="02020300000000000000" pitchFamily="18" charset="-128"/>
        <a:cs typeface="+mn-cs"/>
        <a:sym typeface="Times" pitchFamily="2" charset="0"/>
      </a:defRPr>
    </a:lvl6pPr>
    <a:lvl7pPr marL="2743200" algn="l" defTabSz="914400" rtl="0" eaLnBrk="1" latinLnBrk="0" hangingPunct="1">
      <a:defRPr sz="2400" kern="1200">
        <a:solidFill>
          <a:srgbClr val="000000"/>
        </a:solidFill>
        <a:latin typeface="Times" pitchFamily="2" charset="0"/>
        <a:ea typeface="ヒラギノ明朝 ProN W3" panose="02020300000000000000" pitchFamily="18" charset="-128"/>
        <a:cs typeface="+mn-cs"/>
        <a:sym typeface="Times" pitchFamily="2" charset="0"/>
      </a:defRPr>
    </a:lvl7pPr>
    <a:lvl8pPr marL="3200400" algn="l" defTabSz="914400" rtl="0" eaLnBrk="1" latinLnBrk="0" hangingPunct="1">
      <a:defRPr sz="2400" kern="1200">
        <a:solidFill>
          <a:srgbClr val="000000"/>
        </a:solidFill>
        <a:latin typeface="Times" pitchFamily="2" charset="0"/>
        <a:ea typeface="ヒラギノ明朝 ProN W3" panose="02020300000000000000" pitchFamily="18" charset="-128"/>
        <a:cs typeface="+mn-cs"/>
        <a:sym typeface="Times" pitchFamily="2" charset="0"/>
      </a:defRPr>
    </a:lvl8pPr>
    <a:lvl9pPr marL="3657600" algn="l" defTabSz="914400" rtl="0" eaLnBrk="1" latinLnBrk="0" hangingPunct="1">
      <a:defRPr sz="2400" kern="1200">
        <a:solidFill>
          <a:srgbClr val="000000"/>
        </a:solidFill>
        <a:latin typeface="Times" pitchFamily="2" charset="0"/>
        <a:ea typeface="ヒラギノ明朝 ProN W3" panose="02020300000000000000" pitchFamily="18" charset="-128"/>
        <a:cs typeface="+mn-cs"/>
        <a:sym typeface="Times" pitchFamily="2" charset="0"/>
      </a:defRPr>
    </a:lvl9pPr>
  </p:defaultTextStyle>
  <p:extLst>
    <p:ext uri="{EFAFB233-063F-42B5-8137-9DF3F51BA10A}">
      <p15:sldGuideLst xmlns:p15="http://schemas.microsoft.com/office/powerpoint/2012/main">
        <p15:guide id="1" orient="horz" pos="2160">
          <p15:clr>
            <a:srgbClr val="A4A3A4"/>
          </p15:clr>
        </p15:guide>
        <p15:guide id="2" pos="2880">
          <p15:clr>
            <a:srgbClr val="A4A3A4"/>
          </p15:clr>
        </p15:guide>
      </p15:sldGuideLst>
    </p:ext>
  </p:extLst>
</p:presentation>
</file>

<file path=ppt/presProps.xml><?xml version="1.0" encoding="utf-8"?>
<p:presentationPr xmlns:a="http://schemas.openxmlformats.org/drawingml/2006/main" xmlns:r="http://schemas.openxmlformats.org/officeDocument/2006/relationships" xmlns:p="http://schemas.openxmlformats.org/presentationml/2006/main">
  <p:prnPr/>
  <p:extLst>
    <p:ext uri="{E76CE94A-603C-4142-B9EB-6D1370010A27}">
      <p14:discardImageEditData xmlns:p14="http://schemas.microsoft.com/office/powerpoint/2010/main" val="0"/>
    </p:ext>
    <p:ext uri="{D31A062A-798A-4329-ABDD-BBA856620510}">
      <p14:defaultImageDpi xmlns:p14="http://schemas.microsoft.com/office/powerpoint/2010/main" val="32767"/>
    </p:ext>
    <p:ext uri="{FD5EFAAD-0ECE-453E-9831-46B23BE46B34}">
      <p15:chartTrackingRefBased xmlns:p15="http://schemas.microsoft.com/office/powerpoint/2012/main" val="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p:restoredLeft sz="31348"/>
    <p:restoredTop sz="94694"/>
  </p:normalViewPr>
  <p:slideViewPr>
    <p:cSldViewPr>
      <p:cViewPr varScale="1">
        <p:scale>
          <a:sx n="121" d="100"/>
          <a:sy n="121" d="100"/>
        </p:scale>
        <p:origin x="896" y="176"/>
      </p:cViewPr>
      <p:guideLst>
        <p:guide orient="horz" pos="2160"/>
        <p:guide pos="2880"/>
      </p:guideLst>
    </p:cSldViewPr>
  </p:slideViewPr>
  <p:notesTextViewPr>
    <p:cViewPr>
      <p:scale>
        <a:sx n="100" d="100"/>
        <a:sy n="100" d="100"/>
      </p:scale>
      <p:origin x="0" y="0"/>
    </p:cViewPr>
  </p:notesTextViewPr>
  <p:gridSpacing cx="76200" cy="76200"/>
</p:viewPr>
</file>

<file path=ppt/_rels/presentation.xml.rels><?xml version="1.0" encoding="UTF-8" standalone="yes"?>
<Relationships xmlns="http://schemas.openxmlformats.org/package/2006/relationships"><Relationship Id="rId13" Type="http://schemas.openxmlformats.org/officeDocument/2006/relationships/slide" Target="slides/slide11.xml"/><Relationship Id="rId18" Type="http://schemas.openxmlformats.org/officeDocument/2006/relationships/slide" Target="slides/slide16.xml"/><Relationship Id="rId26" Type="http://schemas.openxmlformats.org/officeDocument/2006/relationships/slide" Target="slides/slide24.xml"/><Relationship Id="rId3" Type="http://schemas.openxmlformats.org/officeDocument/2006/relationships/slide" Target="slides/slide1.xml"/><Relationship Id="rId21" Type="http://schemas.openxmlformats.org/officeDocument/2006/relationships/slide" Target="slides/slide19.xml"/><Relationship Id="rId34" Type="http://schemas.openxmlformats.org/officeDocument/2006/relationships/tableStyles" Target="tableStyles.xml"/><Relationship Id="rId7" Type="http://schemas.openxmlformats.org/officeDocument/2006/relationships/slide" Target="slides/slide5.xml"/><Relationship Id="rId12" Type="http://schemas.openxmlformats.org/officeDocument/2006/relationships/slide" Target="slides/slide10.xml"/><Relationship Id="rId17" Type="http://schemas.openxmlformats.org/officeDocument/2006/relationships/slide" Target="slides/slide15.xml"/><Relationship Id="rId25" Type="http://schemas.openxmlformats.org/officeDocument/2006/relationships/slide" Target="slides/slide23.xml"/><Relationship Id="rId33" Type="http://schemas.openxmlformats.org/officeDocument/2006/relationships/theme" Target="theme/theme1.xml"/><Relationship Id="rId2" Type="http://schemas.openxmlformats.org/officeDocument/2006/relationships/slideMaster" Target="slideMasters/slideMaster2.xml"/><Relationship Id="rId16" Type="http://schemas.openxmlformats.org/officeDocument/2006/relationships/slide" Target="slides/slide14.xml"/><Relationship Id="rId20" Type="http://schemas.openxmlformats.org/officeDocument/2006/relationships/slide" Target="slides/slide18.xml"/><Relationship Id="rId29" Type="http://schemas.openxmlformats.org/officeDocument/2006/relationships/notesMaster" Target="notesMasters/notesMaster1.xml"/><Relationship Id="rId1" Type="http://schemas.openxmlformats.org/officeDocument/2006/relationships/slideMaster" Target="slideMasters/slideMaster1.xml"/><Relationship Id="rId6" Type="http://schemas.openxmlformats.org/officeDocument/2006/relationships/slide" Target="slides/slide4.xml"/><Relationship Id="rId11" Type="http://schemas.openxmlformats.org/officeDocument/2006/relationships/slide" Target="slides/slide9.xml"/><Relationship Id="rId24" Type="http://schemas.openxmlformats.org/officeDocument/2006/relationships/slide" Target="slides/slide22.xml"/><Relationship Id="rId32" Type="http://schemas.openxmlformats.org/officeDocument/2006/relationships/viewProps" Target="viewProps.xml"/><Relationship Id="rId5" Type="http://schemas.openxmlformats.org/officeDocument/2006/relationships/slide" Target="slides/slide3.xml"/><Relationship Id="rId15" Type="http://schemas.openxmlformats.org/officeDocument/2006/relationships/slide" Target="slides/slide13.xml"/><Relationship Id="rId23" Type="http://schemas.openxmlformats.org/officeDocument/2006/relationships/slide" Target="slides/slide21.xml"/><Relationship Id="rId28" Type="http://schemas.openxmlformats.org/officeDocument/2006/relationships/slide" Target="slides/slide26.xml"/><Relationship Id="rId10" Type="http://schemas.openxmlformats.org/officeDocument/2006/relationships/slide" Target="slides/slide8.xml"/><Relationship Id="rId19" Type="http://schemas.openxmlformats.org/officeDocument/2006/relationships/slide" Target="slides/slide17.xml"/><Relationship Id="rId31" Type="http://schemas.openxmlformats.org/officeDocument/2006/relationships/presProps" Target="presProps.xml"/><Relationship Id="rId4" Type="http://schemas.openxmlformats.org/officeDocument/2006/relationships/slide" Target="slides/slide2.xml"/><Relationship Id="rId9" Type="http://schemas.openxmlformats.org/officeDocument/2006/relationships/slide" Target="slides/slide7.xml"/><Relationship Id="rId14" Type="http://schemas.openxmlformats.org/officeDocument/2006/relationships/slide" Target="slides/slide12.xml"/><Relationship Id="rId22" Type="http://schemas.openxmlformats.org/officeDocument/2006/relationships/slide" Target="slides/slide20.xml"/><Relationship Id="rId27" Type="http://schemas.openxmlformats.org/officeDocument/2006/relationships/slide" Target="slides/slide25.xml"/><Relationship Id="rId30" Type="http://schemas.openxmlformats.org/officeDocument/2006/relationships/handoutMaster" Target="handoutMasters/handoutMaster1.xml"/><Relationship Id="rId8" Type="http://schemas.openxmlformats.org/officeDocument/2006/relationships/slide" Target="slides/slide6.xml"/></Relationships>
</file>

<file path=ppt/handoutMasters/_rels/handoutMaster1.xml.rels><?xml version="1.0" encoding="UTF-8" standalone="yes"?>
<Relationships xmlns="http://schemas.openxmlformats.org/package/2006/relationships"><Relationship Id="rId1" Type="http://schemas.openxmlformats.org/officeDocument/2006/relationships/theme" Target="../theme/theme4.xml"/></Relationships>
</file>

<file path=ppt/handoutMasters/handoutMaster1.xml><?xml version="1.0" encoding="utf-8"?>
<p:handoutMaster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2" name="Header Placeholder 1">
            <a:extLst>
              <a:ext uri="{FF2B5EF4-FFF2-40B4-BE49-F238E27FC236}">
                <a16:creationId xmlns:a16="http://schemas.microsoft.com/office/drawing/2014/main" id="{29C0B307-A3F7-9E71-75E2-D31535A989B2}"/>
              </a:ext>
            </a:extLst>
          </p:cNvPr>
          <p:cNvSpPr>
            <a:spLocks noGrp="1"/>
          </p:cNvSpPr>
          <p:nvPr>
            <p:ph type="hdr" sz="quarter"/>
          </p:nvPr>
        </p:nvSpPr>
        <p:spPr>
          <a:xfrm>
            <a:off x="0" y="0"/>
            <a:ext cx="2971800" cy="458788"/>
          </a:xfrm>
          <a:prstGeom prst="rect">
            <a:avLst/>
          </a:prstGeom>
        </p:spPr>
        <p:txBody>
          <a:bodyPr vert="horz" lIns="91440" tIns="45720" rIns="91440" bIns="45720" rtlCol="0"/>
          <a:lstStyle>
            <a:lvl1pPr algn="l" eaLnBrk="1" hangingPunct="1">
              <a:defRPr sz="1200">
                <a:latin typeface="Times" charset="0"/>
                <a:ea typeface="ヒラギノ明朝 ProN W3" charset="-128"/>
                <a:sym typeface="Times" charset="0"/>
              </a:defRPr>
            </a:lvl1pPr>
          </a:lstStyle>
          <a:p>
            <a:pPr>
              <a:defRPr/>
            </a:pPr>
            <a:endParaRPr lang="en-US"/>
          </a:p>
        </p:txBody>
      </p:sp>
      <p:sp>
        <p:nvSpPr>
          <p:cNvPr id="3" name="Date Placeholder 2">
            <a:extLst>
              <a:ext uri="{FF2B5EF4-FFF2-40B4-BE49-F238E27FC236}">
                <a16:creationId xmlns:a16="http://schemas.microsoft.com/office/drawing/2014/main" id="{212F49B8-1111-E39E-4EA9-C203A0CE1081}"/>
              </a:ext>
            </a:extLst>
          </p:cNvPr>
          <p:cNvSpPr>
            <a:spLocks noGrp="1"/>
          </p:cNvSpPr>
          <p:nvPr>
            <p:ph type="dt" sz="quarter" idx="1"/>
          </p:nvPr>
        </p:nvSpPr>
        <p:spPr>
          <a:xfrm>
            <a:off x="3884613" y="0"/>
            <a:ext cx="2971800" cy="458788"/>
          </a:xfrm>
          <a:prstGeom prst="rect">
            <a:avLst/>
          </a:prstGeom>
        </p:spPr>
        <p:txBody>
          <a:bodyPr vert="horz" lIns="91440" tIns="45720" rIns="91440" bIns="45720" rtlCol="0"/>
          <a:lstStyle>
            <a:lvl1pPr algn="r" eaLnBrk="1" hangingPunct="1">
              <a:defRPr sz="1200">
                <a:latin typeface="Times" charset="0"/>
                <a:ea typeface="ヒラギノ明朝 ProN W3" charset="-128"/>
                <a:sym typeface="Times" charset="0"/>
              </a:defRPr>
            </a:lvl1pPr>
          </a:lstStyle>
          <a:p>
            <a:pPr>
              <a:defRPr/>
            </a:pPr>
            <a:fld id="{2FC65DFE-6A80-6148-9ECA-DA106E385E79}" type="datetimeFigureOut">
              <a:rPr lang="en-US"/>
              <a:pPr>
                <a:defRPr/>
              </a:pPr>
              <a:t>9/12/24</a:t>
            </a:fld>
            <a:endParaRPr lang="en-US"/>
          </a:p>
        </p:txBody>
      </p:sp>
      <p:sp>
        <p:nvSpPr>
          <p:cNvPr id="4" name="Footer Placeholder 3">
            <a:extLst>
              <a:ext uri="{FF2B5EF4-FFF2-40B4-BE49-F238E27FC236}">
                <a16:creationId xmlns:a16="http://schemas.microsoft.com/office/drawing/2014/main" id="{84B061A3-9DF6-0F34-B4A1-B73CCF0C2484}"/>
              </a:ext>
            </a:extLst>
          </p:cNvPr>
          <p:cNvSpPr>
            <a:spLocks noGrp="1"/>
          </p:cNvSpPr>
          <p:nvPr>
            <p:ph type="ftr" sz="quarter" idx="2"/>
          </p:nvPr>
        </p:nvSpPr>
        <p:spPr>
          <a:xfrm>
            <a:off x="0" y="8685213"/>
            <a:ext cx="2971800" cy="458787"/>
          </a:xfrm>
          <a:prstGeom prst="rect">
            <a:avLst/>
          </a:prstGeom>
        </p:spPr>
        <p:txBody>
          <a:bodyPr vert="horz" lIns="91440" tIns="45720" rIns="91440" bIns="45720" rtlCol="0" anchor="b"/>
          <a:lstStyle>
            <a:lvl1pPr algn="l" eaLnBrk="1" hangingPunct="1">
              <a:defRPr sz="1200">
                <a:latin typeface="Times" charset="0"/>
                <a:ea typeface="ヒラギノ明朝 ProN W3" charset="-128"/>
                <a:sym typeface="Times" charset="0"/>
              </a:defRPr>
            </a:lvl1pPr>
          </a:lstStyle>
          <a:p>
            <a:pPr>
              <a:defRPr/>
            </a:pPr>
            <a:endParaRPr lang="en-US"/>
          </a:p>
        </p:txBody>
      </p:sp>
      <p:sp>
        <p:nvSpPr>
          <p:cNvPr id="5" name="Slide Number Placeholder 4">
            <a:extLst>
              <a:ext uri="{FF2B5EF4-FFF2-40B4-BE49-F238E27FC236}">
                <a16:creationId xmlns:a16="http://schemas.microsoft.com/office/drawing/2014/main" id="{4E5585DD-EDBD-3E3F-134D-6D3BC49BD627}"/>
              </a:ext>
            </a:extLst>
          </p:cNvPr>
          <p:cNvSpPr>
            <a:spLocks noGrp="1"/>
          </p:cNvSpPr>
          <p:nvPr>
            <p:ph type="sldNum" sz="quarter" idx="3"/>
          </p:nvPr>
        </p:nvSpPr>
        <p:spPr>
          <a:xfrm>
            <a:off x="3884613" y="8685213"/>
            <a:ext cx="2971800" cy="458787"/>
          </a:xfrm>
          <a:prstGeom prst="rect">
            <a:avLst/>
          </a:prstGeom>
        </p:spPr>
        <p:txBody>
          <a:bodyPr vert="horz" wrap="square" lIns="91440" tIns="45720" rIns="91440" bIns="45720" numCol="1" anchor="b" anchorCtr="0" compatLnSpc="1">
            <a:prstTxWarp prst="textNoShape">
              <a:avLst/>
            </a:prstTxWarp>
          </a:bodyPr>
          <a:lstStyle>
            <a:lvl1pPr algn="r" eaLnBrk="1" hangingPunct="1">
              <a:defRPr sz="1200"/>
            </a:lvl1pPr>
          </a:lstStyle>
          <a:p>
            <a:pPr>
              <a:defRPr/>
            </a:pPr>
            <a:fld id="{0EAFDC78-1F42-8F48-A2F1-B135274A45A1}" type="slidenum">
              <a:rPr lang="en-US" altLang="en-US"/>
              <a:pPr>
                <a:defRPr/>
              </a:pPr>
              <a:t>‹#›</a:t>
            </a:fld>
            <a:endParaRPr lang="en-US" altLang="en-US"/>
          </a:p>
        </p:txBody>
      </p:sp>
    </p:spTree>
    <p:extLst>
      <p:ext uri="{BB962C8B-B14F-4D97-AF65-F5344CB8AC3E}">
        <p14:creationId xmlns:p14="http://schemas.microsoft.com/office/powerpoint/2010/main" val="1"/>
      </p:ext>
    </p:extLst>
  </p:cSld>
  <p:clrMap bg1="lt1" tx1="dk1" bg2="lt2" tx2="dk2" accent1="accent1" accent2="accent2" accent3="accent3" accent4="accent4" accent5="accent5" accent6="accent6" hlink="hlink" folHlink="folHlink"/>
</p:handoutMaster>
</file>

<file path=ppt/notesMasters/_rels/notesMaster1.xml.rels><?xml version="1.0" encoding="UTF-8" standalone="yes"?>
<Relationships xmlns="http://schemas.openxmlformats.org/package/2006/relationships"><Relationship Id="rId1" Type="http://schemas.openxmlformats.org/officeDocument/2006/relationships/theme" Target="../theme/theme3.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2" name="Header Placeholder 1">
            <a:extLst>
              <a:ext uri="{FF2B5EF4-FFF2-40B4-BE49-F238E27FC236}">
                <a16:creationId xmlns:a16="http://schemas.microsoft.com/office/drawing/2014/main" id="{1AD0F766-513E-CF6A-478D-98B995875D70}"/>
              </a:ext>
            </a:extLst>
          </p:cNvPr>
          <p:cNvSpPr>
            <a:spLocks noGrp="1"/>
          </p:cNvSpPr>
          <p:nvPr>
            <p:ph type="hdr" sz="quarter"/>
          </p:nvPr>
        </p:nvSpPr>
        <p:spPr>
          <a:xfrm>
            <a:off x="0" y="0"/>
            <a:ext cx="2971800" cy="457200"/>
          </a:xfrm>
          <a:prstGeom prst="rect">
            <a:avLst/>
          </a:prstGeom>
        </p:spPr>
        <p:txBody>
          <a:bodyPr vert="horz" wrap="square" lIns="91440" tIns="45720" rIns="91440" bIns="45720" numCol="1" anchor="t" anchorCtr="0" compatLnSpc="1">
            <a:prstTxWarp prst="textNoShape">
              <a:avLst/>
            </a:prstTxWarp>
          </a:bodyPr>
          <a:lstStyle>
            <a:lvl1pPr eaLnBrk="1" hangingPunct="1">
              <a:defRPr sz="1200">
                <a:latin typeface="Times" charset="0"/>
                <a:ea typeface="ヒラギノ明朝 ProN W3" charset="-128"/>
                <a:sym typeface="Times" charset="0"/>
              </a:defRPr>
            </a:lvl1pPr>
          </a:lstStyle>
          <a:p>
            <a:pPr>
              <a:defRPr/>
            </a:pPr>
            <a:endParaRPr lang="en-US" altLang="en-US"/>
          </a:p>
        </p:txBody>
      </p:sp>
      <p:sp>
        <p:nvSpPr>
          <p:cNvPr id="3" name="Date Placeholder 2">
            <a:extLst>
              <a:ext uri="{FF2B5EF4-FFF2-40B4-BE49-F238E27FC236}">
                <a16:creationId xmlns:a16="http://schemas.microsoft.com/office/drawing/2014/main" id="{6951C125-BEC3-1C5F-0548-57E3FB128635}"/>
              </a:ext>
            </a:extLst>
          </p:cNvPr>
          <p:cNvSpPr>
            <a:spLocks noGrp="1"/>
          </p:cNvSpPr>
          <p:nvPr>
            <p:ph type="dt" idx="1"/>
          </p:nvPr>
        </p:nvSpPr>
        <p:spPr>
          <a:xfrm>
            <a:off x="3884613" y="0"/>
            <a:ext cx="2971800" cy="457200"/>
          </a:xfrm>
          <a:prstGeom prst="rect">
            <a:avLst/>
          </a:prstGeom>
        </p:spPr>
        <p:txBody>
          <a:bodyPr vert="horz" wrap="square" lIns="91440" tIns="45720" rIns="91440" bIns="45720" numCol="1" anchor="t" anchorCtr="0" compatLnSpc="1">
            <a:prstTxWarp prst="textNoShape">
              <a:avLst/>
            </a:prstTxWarp>
          </a:bodyPr>
          <a:lstStyle>
            <a:lvl1pPr algn="r" eaLnBrk="1" hangingPunct="1">
              <a:defRPr sz="1200">
                <a:latin typeface="Times" charset="0"/>
                <a:ea typeface="ヒラギノ明朝 ProN W3" charset="-128"/>
                <a:sym typeface="Times" charset="0"/>
              </a:defRPr>
            </a:lvl1pPr>
          </a:lstStyle>
          <a:p>
            <a:pPr>
              <a:defRPr/>
            </a:pPr>
            <a:fld id="{77AE10C2-BDF7-E54D-903D-F96D62B4AB18}" type="datetime1">
              <a:rPr lang="en-US" altLang="en-US"/>
              <a:pPr>
                <a:defRPr/>
              </a:pPr>
              <a:t>9/12/24</a:t>
            </a:fld>
            <a:endParaRPr lang="en-US" altLang="en-US"/>
          </a:p>
        </p:txBody>
      </p:sp>
      <p:sp>
        <p:nvSpPr>
          <p:cNvPr id="4" name="Slide Image Placeholder 3">
            <a:extLst>
              <a:ext uri="{FF2B5EF4-FFF2-40B4-BE49-F238E27FC236}">
                <a16:creationId xmlns:a16="http://schemas.microsoft.com/office/drawing/2014/main" id="{8812C2AC-2EE1-6254-2B2A-AB995226E81D}"/>
              </a:ext>
            </a:extLst>
          </p:cNvPr>
          <p:cNvSpPr>
            <a:spLocks noGrp="1" noRot="1" noChangeAspect="1"/>
          </p:cNvSpPr>
          <p:nvPr>
            <p:ph type="sldImg" idx="2"/>
          </p:nvPr>
        </p:nvSpPr>
        <p:spPr>
          <a:xfrm>
            <a:off x="1143000" y="685800"/>
            <a:ext cx="4572000" cy="3429000"/>
          </a:xfrm>
          <a:prstGeom prst="rect">
            <a:avLst/>
          </a:prstGeom>
          <a:noFill/>
          <a:ln w="12700">
            <a:solidFill>
              <a:prstClr val="black"/>
            </a:solidFill>
          </a:ln>
        </p:spPr>
        <p:txBody>
          <a:bodyPr vert="horz" wrap="square" lIns="91440" tIns="45720" rIns="91440" bIns="45720" numCol="1" anchor="ctr" anchorCtr="0" compatLnSpc="1">
            <a:prstTxWarp prst="textNoShape">
              <a:avLst/>
            </a:prstTxWarp>
          </a:bodyPr>
          <a:lstStyle/>
          <a:p>
            <a:pPr lvl="0"/>
            <a:endParaRPr lang="en-US" altLang="en-US" noProof="0"/>
          </a:p>
        </p:txBody>
      </p:sp>
      <p:sp>
        <p:nvSpPr>
          <p:cNvPr id="5" name="Notes Placeholder 4">
            <a:extLst>
              <a:ext uri="{FF2B5EF4-FFF2-40B4-BE49-F238E27FC236}">
                <a16:creationId xmlns:a16="http://schemas.microsoft.com/office/drawing/2014/main" id="{FAD5FA49-13E7-4A38-30BB-A370F61CF2A4}"/>
              </a:ext>
            </a:extLst>
          </p:cNvPr>
          <p:cNvSpPr>
            <a:spLocks noGrp="1"/>
          </p:cNvSpPr>
          <p:nvPr>
            <p:ph type="body" sz="quarter" idx="3"/>
          </p:nvPr>
        </p:nvSpPr>
        <p:spPr>
          <a:xfrm>
            <a:off x="685800" y="4343400"/>
            <a:ext cx="5486400" cy="4114800"/>
          </a:xfrm>
          <a:prstGeom prst="rect">
            <a:avLst/>
          </a:prstGeom>
        </p:spPr>
        <p:txBody>
          <a:bodyPr vert="horz" wrap="square" lIns="91440" tIns="45720" rIns="91440" bIns="45720" numCol="1" anchor="t" anchorCtr="0" compatLnSpc="1">
            <a:prstTxWarp prst="textNoShape">
              <a:avLst/>
            </a:prstTxWarp>
            <a:normAutofit/>
          </a:bodyPr>
          <a:lstStyle/>
          <a:p>
            <a:pPr lvl="0"/>
            <a:r>
              <a:rPr lang="en-US" altLang="en-US" noProof="0"/>
              <a:t>Click to edit Master text styles</a:t>
            </a:r>
          </a:p>
          <a:p>
            <a:pPr lvl="1"/>
            <a:r>
              <a:rPr lang="en-US" altLang="en-US" noProof="0"/>
              <a:t>Second level</a:t>
            </a:r>
          </a:p>
          <a:p>
            <a:pPr lvl="2"/>
            <a:r>
              <a:rPr lang="en-US" altLang="en-US" noProof="0"/>
              <a:t>Third level</a:t>
            </a:r>
          </a:p>
          <a:p>
            <a:pPr lvl="3"/>
            <a:r>
              <a:rPr lang="en-US" altLang="en-US" noProof="0"/>
              <a:t>Fourth level</a:t>
            </a:r>
          </a:p>
          <a:p>
            <a:pPr lvl="4"/>
            <a:r>
              <a:rPr lang="en-US" altLang="en-US" noProof="0"/>
              <a:t>Fifth level</a:t>
            </a:r>
          </a:p>
        </p:txBody>
      </p:sp>
      <p:sp>
        <p:nvSpPr>
          <p:cNvPr id="6" name="Footer Placeholder 5">
            <a:extLst>
              <a:ext uri="{FF2B5EF4-FFF2-40B4-BE49-F238E27FC236}">
                <a16:creationId xmlns:a16="http://schemas.microsoft.com/office/drawing/2014/main" id="{B5342948-FA5D-5225-1DA5-125C874670F2}"/>
              </a:ext>
            </a:extLst>
          </p:cNvPr>
          <p:cNvSpPr>
            <a:spLocks noGrp="1"/>
          </p:cNvSpPr>
          <p:nvPr>
            <p:ph type="ftr" sz="quarter" idx="4"/>
          </p:nvPr>
        </p:nvSpPr>
        <p:spPr>
          <a:xfrm>
            <a:off x="0" y="8685213"/>
            <a:ext cx="2971800" cy="457200"/>
          </a:xfrm>
          <a:prstGeom prst="rect">
            <a:avLst/>
          </a:prstGeom>
        </p:spPr>
        <p:txBody>
          <a:bodyPr vert="horz" wrap="square" lIns="91440" tIns="45720" rIns="91440" bIns="45720" numCol="1" anchor="b" anchorCtr="0" compatLnSpc="1">
            <a:prstTxWarp prst="textNoShape">
              <a:avLst/>
            </a:prstTxWarp>
          </a:bodyPr>
          <a:lstStyle>
            <a:lvl1pPr eaLnBrk="1" hangingPunct="1">
              <a:defRPr sz="1200">
                <a:latin typeface="Times" charset="0"/>
                <a:ea typeface="ヒラギノ明朝 ProN W3" charset="-128"/>
                <a:sym typeface="Times" charset="0"/>
              </a:defRPr>
            </a:lvl1pPr>
          </a:lstStyle>
          <a:p>
            <a:pPr>
              <a:defRPr/>
            </a:pPr>
            <a:endParaRPr lang="en-US" altLang="en-US"/>
          </a:p>
        </p:txBody>
      </p:sp>
      <p:sp>
        <p:nvSpPr>
          <p:cNvPr id="7" name="Slide Number Placeholder 6">
            <a:extLst>
              <a:ext uri="{FF2B5EF4-FFF2-40B4-BE49-F238E27FC236}">
                <a16:creationId xmlns:a16="http://schemas.microsoft.com/office/drawing/2014/main" id="{F839F293-6E4B-B447-EFA9-3402419EAB65}"/>
              </a:ext>
            </a:extLst>
          </p:cNvPr>
          <p:cNvSpPr>
            <a:spLocks noGrp="1"/>
          </p:cNvSpPr>
          <p:nvPr>
            <p:ph type="sldNum" sz="quarter" idx="5"/>
          </p:nvPr>
        </p:nvSpPr>
        <p:spPr>
          <a:xfrm>
            <a:off x="3884613" y="8685213"/>
            <a:ext cx="2971800" cy="457200"/>
          </a:xfrm>
          <a:prstGeom prst="rect">
            <a:avLst/>
          </a:prstGeom>
        </p:spPr>
        <p:txBody>
          <a:bodyPr vert="horz" wrap="square" lIns="91440" tIns="45720" rIns="91440" bIns="45720" numCol="1" anchor="b" anchorCtr="0" compatLnSpc="1">
            <a:prstTxWarp prst="textNoShape">
              <a:avLst/>
            </a:prstTxWarp>
          </a:bodyPr>
          <a:lstStyle>
            <a:lvl1pPr algn="r" eaLnBrk="1" hangingPunct="1">
              <a:defRPr sz="1200"/>
            </a:lvl1pPr>
          </a:lstStyle>
          <a:p>
            <a:pPr>
              <a:defRPr/>
            </a:pPr>
            <a:fld id="{CAD28ADF-9447-8640-8AB2-00A1DE824DA5}" type="slidenum">
              <a:rPr lang="en-US" altLang="en-US"/>
              <a:pPr>
                <a:defRPr/>
              </a:pPr>
              <a:t>‹#›</a:t>
            </a:fld>
            <a:endParaRPr lang="en-US" altLang="en-US"/>
          </a:p>
        </p:txBody>
      </p:sp>
    </p:spTree>
  </p:cSld>
  <p:clrMap bg1="lt1" tx1="dk1" bg2="lt2" tx2="dk2" accent1="accent1" accent2="accent2" accent3="accent3" accent4="accent4" accent5="accent5" accent6="accent6" hlink="hlink" folHlink="folHlink"/>
  <p:notesStyle>
    <a:lvl1pPr algn="l" defTabSz="457200" rtl="0" eaLnBrk="0" fontAlgn="base" hangingPunct="0">
      <a:spcBef>
        <a:spcPct val="30000"/>
      </a:spcBef>
      <a:spcAft>
        <a:spcPct val="0"/>
      </a:spcAft>
      <a:defRPr sz="1200" kern="1200">
        <a:solidFill>
          <a:schemeClr val="tx1"/>
        </a:solidFill>
        <a:latin typeface="+mn-lt"/>
        <a:ea typeface="ＭＳ Ｐゴシック" charset="-128"/>
        <a:cs typeface="ＭＳ Ｐゴシック" charset="-128"/>
      </a:defRPr>
    </a:lvl1pPr>
    <a:lvl2pPr marL="457200" algn="l" defTabSz="457200" rtl="0" eaLnBrk="0" fontAlgn="base" hangingPunct="0">
      <a:spcBef>
        <a:spcPct val="30000"/>
      </a:spcBef>
      <a:spcAft>
        <a:spcPct val="0"/>
      </a:spcAft>
      <a:defRPr sz="1200" kern="1200">
        <a:solidFill>
          <a:schemeClr val="tx1"/>
        </a:solidFill>
        <a:latin typeface="+mn-lt"/>
        <a:ea typeface="ＭＳ Ｐゴシック" charset="-128"/>
        <a:cs typeface="+mn-cs"/>
      </a:defRPr>
    </a:lvl2pPr>
    <a:lvl3pPr marL="914400" algn="l" defTabSz="457200" rtl="0" eaLnBrk="0" fontAlgn="base" hangingPunct="0">
      <a:spcBef>
        <a:spcPct val="30000"/>
      </a:spcBef>
      <a:spcAft>
        <a:spcPct val="0"/>
      </a:spcAft>
      <a:defRPr sz="1200" kern="1200">
        <a:solidFill>
          <a:schemeClr val="tx1"/>
        </a:solidFill>
        <a:latin typeface="+mn-lt"/>
        <a:ea typeface="ＭＳ Ｐゴシック" charset="-128"/>
        <a:cs typeface="+mn-cs"/>
      </a:defRPr>
    </a:lvl3pPr>
    <a:lvl4pPr marL="1371600" algn="l" defTabSz="457200" rtl="0" eaLnBrk="0" fontAlgn="base" hangingPunct="0">
      <a:spcBef>
        <a:spcPct val="30000"/>
      </a:spcBef>
      <a:spcAft>
        <a:spcPct val="0"/>
      </a:spcAft>
      <a:defRPr sz="1200" kern="1200">
        <a:solidFill>
          <a:schemeClr val="tx1"/>
        </a:solidFill>
        <a:latin typeface="+mn-lt"/>
        <a:ea typeface="ＭＳ Ｐゴシック" charset="-128"/>
        <a:cs typeface="+mn-cs"/>
      </a:defRPr>
    </a:lvl4pPr>
    <a:lvl5pPr marL="1828800" algn="l" defTabSz="457200" rtl="0" eaLnBrk="0" fontAlgn="base" hangingPunct="0">
      <a:spcBef>
        <a:spcPct val="30000"/>
      </a:spcBef>
      <a:spcAft>
        <a:spcPct val="0"/>
      </a:spcAft>
      <a:defRPr sz="1200" kern="1200">
        <a:solidFill>
          <a:schemeClr val="tx1"/>
        </a:solidFill>
        <a:latin typeface="+mn-lt"/>
        <a:ea typeface="ＭＳ Ｐゴシック" charset="-128"/>
        <a:cs typeface="+mn-cs"/>
      </a:defRPr>
    </a:lvl5pPr>
    <a:lvl6pPr marL="2286000" algn="l" defTabSz="457200" rtl="0" eaLnBrk="1" latinLnBrk="0" hangingPunct="1">
      <a:defRPr sz="1200" kern="1200">
        <a:solidFill>
          <a:schemeClr val="tx1"/>
        </a:solidFill>
        <a:latin typeface="+mn-lt"/>
        <a:ea typeface="+mn-ea"/>
        <a:cs typeface="+mn-cs"/>
      </a:defRPr>
    </a:lvl6pPr>
    <a:lvl7pPr marL="2743200" algn="l" defTabSz="457200" rtl="0" eaLnBrk="1" latinLnBrk="0" hangingPunct="1">
      <a:defRPr sz="1200" kern="1200">
        <a:solidFill>
          <a:schemeClr val="tx1"/>
        </a:solidFill>
        <a:latin typeface="+mn-lt"/>
        <a:ea typeface="+mn-ea"/>
        <a:cs typeface="+mn-cs"/>
      </a:defRPr>
    </a:lvl7pPr>
    <a:lvl8pPr marL="3200400" algn="l" defTabSz="457200" rtl="0" eaLnBrk="1" latinLnBrk="0" hangingPunct="1">
      <a:defRPr sz="1200" kern="1200">
        <a:solidFill>
          <a:schemeClr val="tx1"/>
        </a:solidFill>
        <a:latin typeface="+mn-lt"/>
        <a:ea typeface="+mn-ea"/>
        <a:cs typeface="+mn-cs"/>
      </a:defRPr>
    </a:lvl8pPr>
    <a:lvl9pPr marL="3657600" algn="l" defTabSz="4572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9.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16.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17.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5"/>
          </p:nvPr>
        </p:nvSpPr>
        <p:spPr/>
        <p:txBody>
          <a:bodyPr/>
          <a:lstStyle/>
          <a:p>
            <a:pPr>
              <a:defRPr/>
            </a:pPr>
            <a:fld id="{CAD28ADF-9447-8640-8AB2-00A1DE824DA5}" type="slidenum">
              <a:rPr lang="en-US" altLang="en-US" smtClean="0"/>
              <a:pPr>
                <a:defRPr/>
              </a:pPr>
              <a:t>1</a:t>
            </a:fld>
            <a:endParaRPr lang="en-US" altLang="en-US"/>
          </a:p>
        </p:txBody>
      </p:sp>
    </p:spTree>
    <p:extLst>
      <p:ext uri="{BB962C8B-B14F-4D97-AF65-F5344CB8AC3E}">
        <p14:creationId xmlns:p14="http://schemas.microsoft.com/office/powerpoint/2010/main" val="4241701684"/>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5"/>
          </p:nvPr>
        </p:nvSpPr>
        <p:spPr/>
        <p:txBody>
          <a:bodyPr/>
          <a:lstStyle/>
          <a:p>
            <a:pPr>
              <a:defRPr/>
            </a:pPr>
            <a:fld id="{CAD28ADF-9447-8640-8AB2-00A1DE824DA5}" type="slidenum">
              <a:rPr lang="en-US" altLang="en-US" smtClean="0"/>
              <a:pPr>
                <a:defRPr/>
              </a:pPr>
              <a:t>2</a:t>
            </a:fld>
            <a:endParaRPr lang="en-US" altLang="en-US"/>
          </a:p>
        </p:txBody>
      </p:sp>
    </p:spTree>
    <p:extLst>
      <p:ext uri="{BB962C8B-B14F-4D97-AF65-F5344CB8AC3E}">
        <p14:creationId xmlns:p14="http://schemas.microsoft.com/office/powerpoint/2010/main" val="1218638026"/>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5"/>
          </p:nvPr>
        </p:nvSpPr>
        <p:spPr/>
        <p:txBody>
          <a:bodyPr/>
          <a:lstStyle/>
          <a:p>
            <a:pPr>
              <a:defRPr/>
            </a:pPr>
            <a:fld id="{CAD28ADF-9447-8640-8AB2-00A1DE824DA5}" type="slidenum">
              <a:rPr lang="en-US" altLang="en-US" smtClean="0"/>
              <a:pPr>
                <a:defRPr/>
              </a:pPr>
              <a:t>4</a:t>
            </a:fld>
            <a:endParaRPr lang="en-US" altLang="en-US"/>
          </a:p>
        </p:txBody>
      </p:sp>
    </p:spTree>
    <p:extLst>
      <p:ext uri="{BB962C8B-B14F-4D97-AF65-F5344CB8AC3E}">
        <p14:creationId xmlns:p14="http://schemas.microsoft.com/office/powerpoint/2010/main" val="1253231882"/>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5"/>
          </p:nvPr>
        </p:nvSpPr>
        <p:spPr/>
        <p:txBody>
          <a:bodyPr/>
          <a:lstStyle/>
          <a:p>
            <a:pPr>
              <a:defRPr/>
            </a:pPr>
            <a:fld id="{CAD28ADF-9447-8640-8AB2-00A1DE824DA5}" type="slidenum">
              <a:rPr lang="en-US" altLang="en-US" smtClean="0"/>
              <a:pPr>
                <a:defRPr/>
              </a:pPr>
              <a:t>9</a:t>
            </a:fld>
            <a:endParaRPr lang="en-US" altLang="en-US"/>
          </a:p>
        </p:txBody>
      </p:sp>
    </p:spTree>
    <p:extLst>
      <p:ext uri="{BB962C8B-B14F-4D97-AF65-F5344CB8AC3E}">
        <p14:creationId xmlns:p14="http://schemas.microsoft.com/office/powerpoint/2010/main" val="3471392239"/>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5"/>
          </p:nvPr>
        </p:nvSpPr>
        <p:spPr/>
        <p:txBody>
          <a:bodyPr/>
          <a:lstStyle/>
          <a:p>
            <a:pPr>
              <a:defRPr/>
            </a:pPr>
            <a:fld id="{CAD28ADF-9447-8640-8AB2-00A1DE824DA5}" type="slidenum">
              <a:rPr lang="en-US" altLang="en-US" smtClean="0"/>
              <a:pPr>
                <a:defRPr/>
              </a:pPr>
              <a:t>16</a:t>
            </a:fld>
            <a:endParaRPr lang="en-US" altLang="en-US"/>
          </a:p>
        </p:txBody>
      </p:sp>
    </p:spTree>
    <p:extLst>
      <p:ext uri="{BB962C8B-B14F-4D97-AF65-F5344CB8AC3E}">
        <p14:creationId xmlns:p14="http://schemas.microsoft.com/office/powerpoint/2010/main" val="4233402414"/>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5"/>
          </p:nvPr>
        </p:nvSpPr>
        <p:spPr/>
        <p:txBody>
          <a:bodyPr/>
          <a:lstStyle/>
          <a:p>
            <a:pPr>
              <a:defRPr/>
            </a:pPr>
            <a:fld id="{CAD28ADF-9447-8640-8AB2-00A1DE824DA5}" type="slidenum">
              <a:rPr lang="en-US" altLang="en-US" smtClean="0"/>
              <a:pPr>
                <a:defRPr/>
              </a:pPr>
              <a:t>17</a:t>
            </a:fld>
            <a:endParaRPr lang="en-US" altLang="en-US"/>
          </a:p>
        </p:txBody>
      </p:sp>
    </p:spTree>
    <p:extLst>
      <p:ext uri="{BB962C8B-B14F-4D97-AF65-F5344CB8AC3E}">
        <p14:creationId xmlns:p14="http://schemas.microsoft.com/office/powerpoint/2010/main" val="3894125591"/>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3.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4.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5.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6.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7.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8.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9.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0.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1.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2.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685800" y="2130425"/>
            <a:ext cx="7772400" cy="1470025"/>
          </a:xfrm>
        </p:spPr>
        <p:txBody>
          <a:bodyPr/>
          <a:lstStyle/>
          <a:p>
            <a:r>
              <a:rPr lang="en-US"/>
              <a:t>Click to edit Master title style</a:t>
            </a:r>
          </a:p>
        </p:txBody>
      </p:sp>
      <p:sp>
        <p:nvSpPr>
          <p:cNvPr id="3" name="Subtitle 2"/>
          <p:cNvSpPr>
            <a:spLocks noGrp="1"/>
          </p:cNvSpPr>
          <p:nvPr>
            <p:ph type="subTitle" idx="1"/>
          </p:nvPr>
        </p:nvSpPr>
        <p:spPr>
          <a:xfrm>
            <a:off x="1371600" y="3886200"/>
            <a:ext cx="6400800" cy="1752600"/>
          </a:xfrm>
        </p:spPr>
        <p:txBody>
          <a:bodyPr/>
          <a:lstStyle>
            <a:lvl1pPr marL="0" indent="0" algn="ctr">
              <a:buNone/>
              <a:defRPr/>
            </a:lvl1pPr>
            <a:lvl2pPr marL="457200" indent="0" algn="ctr">
              <a:buNone/>
              <a:defRPr/>
            </a:lvl2pPr>
            <a:lvl3pPr marL="914400" indent="0" algn="ctr">
              <a:buNone/>
              <a:defRPr/>
            </a:lvl3pPr>
            <a:lvl4pPr marL="1371600" indent="0" algn="ctr">
              <a:buNone/>
              <a:defRPr/>
            </a:lvl4pPr>
            <a:lvl5pPr marL="1828800" indent="0" algn="ctr">
              <a:buNone/>
              <a:defRPr/>
            </a:lvl5pPr>
            <a:lvl6pPr marL="2286000" indent="0" algn="ctr">
              <a:buNone/>
              <a:defRPr/>
            </a:lvl6pPr>
            <a:lvl7pPr marL="2743200" indent="0" algn="ctr">
              <a:buNone/>
              <a:defRPr/>
            </a:lvl7pPr>
            <a:lvl8pPr marL="3200400" indent="0" algn="ctr">
              <a:buNone/>
              <a:defRPr/>
            </a:lvl8pPr>
            <a:lvl9pPr marL="3657600" indent="0" algn="ctr">
              <a:buNone/>
              <a:defRPr/>
            </a:lvl9pPr>
          </a:lstStyle>
          <a:p>
            <a:r>
              <a:rPr lang="en-US"/>
              <a:t>Click to edit Master subtitle style</a:t>
            </a:r>
          </a:p>
        </p:txBody>
      </p:sp>
      <p:sp>
        <p:nvSpPr>
          <p:cNvPr id="4" name="Text Box 3">
            <a:extLst>
              <a:ext uri="{FF2B5EF4-FFF2-40B4-BE49-F238E27FC236}">
                <a16:creationId xmlns:a16="http://schemas.microsoft.com/office/drawing/2014/main" id="{EEF17AC0-ACC2-2527-54C7-3EBDE3F23E4F}"/>
              </a:ext>
            </a:extLst>
          </p:cNvPr>
          <p:cNvSpPr txBox="1">
            <a:spLocks noGrp="1" noChangeArrowheads="1"/>
          </p:cNvSpPr>
          <p:nvPr>
            <p:ph type="sldNum" sz="quarter" idx="10"/>
          </p:nvPr>
        </p:nvSpPr>
        <p:spPr>
          <a:ln/>
        </p:spPr>
        <p:txBody>
          <a:bodyPr/>
          <a:lstStyle>
            <a:lvl1pPr>
              <a:defRPr/>
            </a:lvl1pPr>
          </a:lstStyle>
          <a:p>
            <a:pPr>
              <a:defRPr/>
            </a:pPr>
            <a:fld id="{EA366240-151B-C144-8AA0-28742D17183A}" type="slidenum">
              <a:rPr lang="en-US" altLang="en-US"/>
              <a:pPr>
                <a:defRPr/>
              </a:pPr>
              <a:t>‹#›</a:t>
            </a:fld>
            <a:endParaRPr lang="en-US" altLang="en-US"/>
          </a:p>
        </p:txBody>
      </p:sp>
    </p:spTree>
    <p:extLst>
      <p:ext uri="{BB962C8B-B14F-4D97-AF65-F5344CB8AC3E}">
        <p14:creationId xmlns:p14="http://schemas.microsoft.com/office/powerpoint/2010/main" val="4075063397"/>
      </p:ext>
    </p:extLst>
  </p:cSld>
  <p:clrMapOvr>
    <a:masterClrMapping/>
  </p:clrMapOvr>
  <p:transition/>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Text Box 3">
            <a:extLst>
              <a:ext uri="{FF2B5EF4-FFF2-40B4-BE49-F238E27FC236}">
                <a16:creationId xmlns:a16="http://schemas.microsoft.com/office/drawing/2014/main" id="{ADACF152-7F4D-0294-8B7C-79376897A9F5}"/>
              </a:ext>
            </a:extLst>
          </p:cNvPr>
          <p:cNvSpPr txBox="1">
            <a:spLocks noGrp="1" noChangeArrowheads="1"/>
          </p:cNvSpPr>
          <p:nvPr>
            <p:ph type="sldNum" sz="quarter" idx="10"/>
          </p:nvPr>
        </p:nvSpPr>
        <p:spPr>
          <a:ln/>
        </p:spPr>
        <p:txBody>
          <a:bodyPr/>
          <a:lstStyle>
            <a:lvl1pPr>
              <a:defRPr/>
            </a:lvl1pPr>
          </a:lstStyle>
          <a:p>
            <a:pPr>
              <a:defRPr/>
            </a:pPr>
            <a:fld id="{341A508B-DB86-154A-9628-1761492DCDF2}" type="slidenum">
              <a:rPr lang="en-US" altLang="en-US"/>
              <a:pPr>
                <a:defRPr/>
              </a:pPr>
              <a:t>‹#›</a:t>
            </a:fld>
            <a:endParaRPr lang="en-US" altLang="en-US"/>
          </a:p>
        </p:txBody>
      </p:sp>
    </p:spTree>
    <p:extLst>
      <p:ext uri="{BB962C8B-B14F-4D97-AF65-F5344CB8AC3E}">
        <p14:creationId xmlns:p14="http://schemas.microsoft.com/office/powerpoint/2010/main" val="3639257090"/>
      </p:ext>
    </p:extLst>
  </p:cSld>
  <p:clrMapOvr>
    <a:masterClrMapping/>
  </p:clrMapOvr>
  <p:transition/>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313" y="4406900"/>
            <a:ext cx="7772400" cy="1362075"/>
          </a:xfrm>
        </p:spPr>
        <p:txBody>
          <a:bodyPr anchor="t"/>
          <a:lstStyle>
            <a:lvl1pPr algn="l">
              <a:defRPr sz="4000" b="1" cap="all"/>
            </a:lvl1pPr>
          </a:lstStyle>
          <a:p>
            <a:r>
              <a:rPr lang="en-US"/>
              <a:t>Click to edit Master title style</a:t>
            </a:r>
          </a:p>
        </p:txBody>
      </p:sp>
      <p:sp>
        <p:nvSpPr>
          <p:cNvPr id="3" name="Text Placeholder 2"/>
          <p:cNvSpPr>
            <a:spLocks noGrp="1"/>
          </p:cNvSpPr>
          <p:nvPr>
            <p:ph type="body" idx="1"/>
          </p:nvPr>
        </p:nvSpPr>
        <p:spPr>
          <a:xfrm>
            <a:off x="722313" y="2906713"/>
            <a:ext cx="7772400" cy="1500187"/>
          </a:xfrm>
        </p:spPr>
        <p:txBody>
          <a:bodyPr anchor="b"/>
          <a:lstStyle>
            <a:lvl1pPr marL="0" indent="0">
              <a:buNone/>
              <a:defRPr sz="2000"/>
            </a:lvl1pPr>
            <a:lvl2pPr marL="457200" indent="0">
              <a:buNone/>
              <a:defRPr sz="1800"/>
            </a:lvl2pPr>
            <a:lvl3pPr marL="914400" indent="0">
              <a:buNone/>
              <a:defRPr sz="1600"/>
            </a:lvl3pPr>
            <a:lvl4pPr marL="1371600" indent="0">
              <a:buNone/>
              <a:defRPr sz="1400"/>
            </a:lvl4pPr>
            <a:lvl5pPr marL="1828800" indent="0">
              <a:buNone/>
              <a:defRPr sz="1400"/>
            </a:lvl5pPr>
            <a:lvl6pPr marL="2286000" indent="0">
              <a:buNone/>
              <a:defRPr sz="1400"/>
            </a:lvl6pPr>
            <a:lvl7pPr marL="2743200" indent="0">
              <a:buNone/>
              <a:defRPr sz="1400"/>
            </a:lvl7pPr>
            <a:lvl8pPr marL="3200400" indent="0">
              <a:buNone/>
              <a:defRPr sz="1400"/>
            </a:lvl8pPr>
            <a:lvl9pPr marL="3657600" indent="0">
              <a:buNone/>
              <a:defRPr sz="1400"/>
            </a:lvl9pPr>
          </a:lstStyle>
          <a:p>
            <a:pPr lvl="0"/>
            <a:r>
              <a:rPr lang="en-US"/>
              <a:t>Click to edit Master text styles</a:t>
            </a:r>
          </a:p>
        </p:txBody>
      </p:sp>
      <p:sp>
        <p:nvSpPr>
          <p:cNvPr id="4" name="Text Box 3">
            <a:extLst>
              <a:ext uri="{FF2B5EF4-FFF2-40B4-BE49-F238E27FC236}">
                <a16:creationId xmlns:a16="http://schemas.microsoft.com/office/drawing/2014/main" id="{FF67A6B8-2DA4-FD8A-220E-4E1ED7AB6DD0}"/>
              </a:ext>
            </a:extLst>
          </p:cNvPr>
          <p:cNvSpPr txBox="1">
            <a:spLocks noGrp="1" noChangeArrowheads="1"/>
          </p:cNvSpPr>
          <p:nvPr>
            <p:ph type="sldNum" sz="quarter" idx="10"/>
          </p:nvPr>
        </p:nvSpPr>
        <p:spPr>
          <a:ln/>
        </p:spPr>
        <p:txBody>
          <a:bodyPr/>
          <a:lstStyle>
            <a:lvl1pPr>
              <a:defRPr/>
            </a:lvl1pPr>
          </a:lstStyle>
          <a:p>
            <a:pPr>
              <a:defRPr/>
            </a:pPr>
            <a:fld id="{E36AD67A-8F98-0A4E-91B3-0E5E03D8891C}" type="slidenum">
              <a:rPr lang="en-US" altLang="en-US"/>
              <a:pPr>
                <a:defRPr/>
              </a:pPr>
              <a:t>‹#›</a:t>
            </a:fld>
            <a:endParaRPr lang="en-US" altLang="en-US"/>
          </a:p>
        </p:txBody>
      </p:sp>
    </p:spTree>
    <p:extLst>
      <p:ext uri="{BB962C8B-B14F-4D97-AF65-F5344CB8AC3E}">
        <p14:creationId xmlns:p14="http://schemas.microsoft.com/office/powerpoint/2010/main" val="423843403"/>
      </p:ext>
    </p:extLst>
  </p:cSld>
  <p:clrMapOvr>
    <a:masterClrMapping/>
  </p:clrMapOvr>
  <p:transition/>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sz="half" idx="1"/>
          </p:nvPr>
        </p:nvSpPr>
        <p:spPr>
          <a:xfrm>
            <a:off x="685800" y="1981200"/>
            <a:ext cx="3810000" cy="4876800"/>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Content Placeholder 3"/>
          <p:cNvSpPr>
            <a:spLocks noGrp="1"/>
          </p:cNvSpPr>
          <p:nvPr>
            <p:ph sz="half" idx="2"/>
          </p:nvPr>
        </p:nvSpPr>
        <p:spPr>
          <a:xfrm>
            <a:off x="4648200" y="1981200"/>
            <a:ext cx="3810000" cy="4876800"/>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Text Box 3">
            <a:extLst>
              <a:ext uri="{FF2B5EF4-FFF2-40B4-BE49-F238E27FC236}">
                <a16:creationId xmlns:a16="http://schemas.microsoft.com/office/drawing/2014/main" id="{1E75B393-9874-0AF7-474A-BFBEC397C4CF}"/>
              </a:ext>
            </a:extLst>
          </p:cNvPr>
          <p:cNvSpPr txBox="1">
            <a:spLocks noGrp="1" noChangeArrowheads="1"/>
          </p:cNvSpPr>
          <p:nvPr>
            <p:ph type="sldNum" sz="quarter" idx="10"/>
          </p:nvPr>
        </p:nvSpPr>
        <p:spPr>
          <a:ln/>
        </p:spPr>
        <p:txBody>
          <a:bodyPr/>
          <a:lstStyle>
            <a:lvl1pPr>
              <a:defRPr/>
            </a:lvl1pPr>
          </a:lstStyle>
          <a:p>
            <a:pPr>
              <a:defRPr/>
            </a:pPr>
            <a:fld id="{9D5A4A03-7687-0B42-A6B1-DC31BFD2E590}" type="slidenum">
              <a:rPr lang="en-US" altLang="en-US"/>
              <a:pPr>
                <a:defRPr/>
              </a:pPr>
              <a:t>‹#›</a:t>
            </a:fld>
            <a:endParaRPr lang="en-US" altLang="en-US"/>
          </a:p>
        </p:txBody>
      </p:sp>
    </p:spTree>
    <p:extLst>
      <p:ext uri="{BB962C8B-B14F-4D97-AF65-F5344CB8AC3E}">
        <p14:creationId xmlns:p14="http://schemas.microsoft.com/office/powerpoint/2010/main" val="2556829052"/>
      </p:ext>
    </p:extLst>
  </p:cSld>
  <p:clrMapOvr>
    <a:masterClrMapping/>
  </p:clrMapOvr>
  <p:transition/>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4638"/>
            <a:ext cx="8229600" cy="1143000"/>
          </a:xfrm>
        </p:spPr>
        <p:txBody>
          <a:bodyPr/>
          <a:lstStyle>
            <a:lvl1pPr>
              <a:defRPr/>
            </a:lvl1pPr>
          </a:lstStyle>
          <a:p>
            <a:r>
              <a:rPr lang="en-US"/>
              <a:t>Click to edit Master title style</a:t>
            </a:r>
          </a:p>
        </p:txBody>
      </p:sp>
      <p:sp>
        <p:nvSpPr>
          <p:cNvPr id="3" name="Text Placeholder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4" name="Content Placeholder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Text Placeholder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6" name="Content Placeholder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7" name="Text Box 3">
            <a:extLst>
              <a:ext uri="{FF2B5EF4-FFF2-40B4-BE49-F238E27FC236}">
                <a16:creationId xmlns:a16="http://schemas.microsoft.com/office/drawing/2014/main" id="{A8215253-0094-E682-E978-34C2946EC315}"/>
              </a:ext>
            </a:extLst>
          </p:cNvPr>
          <p:cNvSpPr txBox="1">
            <a:spLocks noGrp="1" noChangeArrowheads="1"/>
          </p:cNvSpPr>
          <p:nvPr>
            <p:ph type="sldNum" sz="quarter" idx="10"/>
          </p:nvPr>
        </p:nvSpPr>
        <p:spPr>
          <a:ln/>
        </p:spPr>
        <p:txBody>
          <a:bodyPr/>
          <a:lstStyle>
            <a:lvl1pPr>
              <a:defRPr/>
            </a:lvl1pPr>
          </a:lstStyle>
          <a:p>
            <a:pPr>
              <a:defRPr/>
            </a:pPr>
            <a:fld id="{BEB6EF50-B8AB-1440-912D-99058A22283C}" type="slidenum">
              <a:rPr lang="en-US" altLang="en-US"/>
              <a:pPr>
                <a:defRPr/>
              </a:pPr>
              <a:t>‹#›</a:t>
            </a:fld>
            <a:endParaRPr lang="en-US" altLang="en-US"/>
          </a:p>
        </p:txBody>
      </p:sp>
    </p:spTree>
    <p:extLst>
      <p:ext uri="{BB962C8B-B14F-4D97-AF65-F5344CB8AC3E}">
        <p14:creationId xmlns:p14="http://schemas.microsoft.com/office/powerpoint/2010/main" val="2737310038"/>
      </p:ext>
    </p:extLst>
  </p:cSld>
  <p:clrMapOvr>
    <a:masterClrMapping/>
  </p:clrMapOvr>
  <p:transition/>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Text Box 3">
            <a:extLst>
              <a:ext uri="{FF2B5EF4-FFF2-40B4-BE49-F238E27FC236}">
                <a16:creationId xmlns:a16="http://schemas.microsoft.com/office/drawing/2014/main" id="{622A61F6-61C6-E410-3E6F-D7D2BE9977A9}"/>
              </a:ext>
            </a:extLst>
          </p:cNvPr>
          <p:cNvSpPr txBox="1">
            <a:spLocks noGrp="1" noChangeArrowheads="1"/>
          </p:cNvSpPr>
          <p:nvPr>
            <p:ph type="sldNum" sz="quarter" idx="10"/>
          </p:nvPr>
        </p:nvSpPr>
        <p:spPr>
          <a:ln/>
        </p:spPr>
        <p:txBody>
          <a:bodyPr/>
          <a:lstStyle>
            <a:lvl1pPr>
              <a:defRPr/>
            </a:lvl1pPr>
          </a:lstStyle>
          <a:p>
            <a:pPr>
              <a:defRPr/>
            </a:pPr>
            <a:fld id="{5FF30F8F-6676-D444-8552-A9110579F7A1}" type="slidenum">
              <a:rPr lang="en-US" altLang="en-US"/>
              <a:pPr>
                <a:defRPr/>
              </a:pPr>
              <a:t>‹#›</a:t>
            </a:fld>
            <a:endParaRPr lang="en-US" altLang="en-US"/>
          </a:p>
        </p:txBody>
      </p:sp>
    </p:spTree>
    <p:extLst>
      <p:ext uri="{BB962C8B-B14F-4D97-AF65-F5344CB8AC3E}">
        <p14:creationId xmlns:p14="http://schemas.microsoft.com/office/powerpoint/2010/main" val="118981320"/>
      </p:ext>
    </p:extLst>
  </p:cSld>
  <p:clrMapOvr>
    <a:masterClrMapping/>
  </p:clrMapOvr>
  <p:transition/>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Text Box 3">
            <a:extLst>
              <a:ext uri="{FF2B5EF4-FFF2-40B4-BE49-F238E27FC236}">
                <a16:creationId xmlns:a16="http://schemas.microsoft.com/office/drawing/2014/main" id="{92B4B7A9-0CF9-814D-0990-C8324F381B6C}"/>
              </a:ext>
            </a:extLst>
          </p:cNvPr>
          <p:cNvSpPr txBox="1">
            <a:spLocks noGrp="1" noChangeArrowheads="1"/>
          </p:cNvSpPr>
          <p:nvPr>
            <p:ph type="sldNum" sz="quarter" idx="10"/>
          </p:nvPr>
        </p:nvSpPr>
        <p:spPr>
          <a:ln/>
        </p:spPr>
        <p:txBody>
          <a:bodyPr/>
          <a:lstStyle>
            <a:lvl1pPr>
              <a:defRPr/>
            </a:lvl1pPr>
          </a:lstStyle>
          <a:p>
            <a:pPr>
              <a:defRPr/>
            </a:pPr>
            <a:fld id="{17EA95D5-41F5-1941-9782-41799A0C1AFA}" type="slidenum">
              <a:rPr lang="en-US" altLang="en-US"/>
              <a:pPr>
                <a:defRPr/>
              </a:pPr>
              <a:t>‹#›</a:t>
            </a:fld>
            <a:endParaRPr lang="en-US" altLang="en-US"/>
          </a:p>
        </p:txBody>
      </p:sp>
    </p:spTree>
    <p:extLst>
      <p:ext uri="{BB962C8B-B14F-4D97-AF65-F5344CB8AC3E}">
        <p14:creationId xmlns:p14="http://schemas.microsoft.com/office/powerpoint/2010/main" val="2673340231"/>
      </p:ext>
    </p:extLst>
  </p:cSld>
  <p:clrMapOvr>
    <a:masterClrMapping/>
  </p:clrMapOvr>
  <p:transition/>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3050"/>
            <a:ext cx="3008313" cy="1162050"/>
          </a:xfrm>
        </p:spPr>
        <p:txBody>
          <a:bodyPr anchor="b"/>
          <a:lstStyle>
            <a:lvl1pPr algn="l">
              <a:defRPr sz="2000" b="1"/>
            </a:lvl1pPr>
          </a:lstStyle>
          <a:p>
            <a:r>
              <a:rPr lang="en-US"/>
              <a:t>Click to edit Master title style</a:t>
            </a:r>
          </a:p>
        </p:txBody>
      </p:sp>
      <p:sp>
        <p:nvSpPr>
          <p:cNvPr id="3" name="Content Placeholder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Text Placeholder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5" name="Text Box 3">
            <a:extLst>
              <a:ext uri="{FF2B5EF4-FFF2-40B4-BE49-F238E27FC236}">
                <a16:creationId xmlns:a16="http://schemas.microsoft.com/office/drawing/2014/main" id="{69C7D224-CADA-45F1-6A8B-D4E4A6FF5885}"/>
              </a:ext>
            </a:extLst>
          </p:cNvPr>
          <p:cNvSpPr txBox="1">
            <a:spLocks noGrp="1" noChangeArrowheads="1"/>
          </p:cNvSpPr>
          <p:nvPr>
            <p:ph type="sldNum" sz="quarter" idx="10"/>
          </p:nvPr>
        </p:nvSpPr>
        <p:spPr>
          <a:ln/>
        </p:spPr>
        <p:txBody>
          <a:bodyPr/>
          <a:lstStyle>
            <a:lvl1pPr>
              <a:defRPr/>
            </a:lvl1pPr>
          </a:lstStyle>
          <a:p>
            <a:pPr>
              <a:defRPr/>
            </a:pPr>
            <a:fld id="{4E061F5C-31CC-B441-B26D-7713854983BE}" type="slidenum">
              <a:rPr lang="en-US" altLang="en-US"/>
              <a:pPr>
                <a:defRPr/>
              </a:pPr>
              <a:t>‹#›</a:t>
            </a:fld>
            <a:endParaRPr lang="en-US" altLang="en-US"/>
          </a:p>
        </p:txBody>
      </p:sp>
    </p:spTree>
    <p:extLst>
      <p:ext uri="{BB962C8B-B14F-4D97-AF65-F5344CB8AC3E}">
        <p14:creationId xmlns:p14="http://schemas.microsoft.com/office/powerpoint/2010/main" val="3265726215"/>
      </p:ext>
    </p:extLst>
  </p:cSld>
  <p:clrMapOvr>
    <a:masterClrMapping/>
  </p:clrMapOvr>
  <p:transition/>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288" y="4800600"/>
            <a:ext cx="5486400" cy="566738"/>
          </a:xfrm>
        </p:spPr>
        <p:txBody>
          <a:bodyPr anchor="b"/>
          <a:lstStyle>
            <a:lvl1pPr algn="l">
              <a:defRPr sz="2000" b="1"/>
            </a:lvl1pPr>
          </a:lstStyle>
          <a:p>
            <a:r>
              <a:rPr lang="en-US"/>
              <a:t>Click to edit Master title style</a:t>
            </a:r>
          </a:p>
        </p:txBody>
      </p:sp>
      <p:sp>
        <p:nvSpPr>
          <p:cNvPr id="3" name="Picture Placeholder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pPr lvl="0"/>
            <a:endParaRPr lang="en-US" noProof="0">
              <a:sym typeface="Times" pitchFamily="-110" charset="0"/>
            </a:endParaRPr>
          </a:p>
        </p:txBody>
      </p:sp>
      <p:sp>
        <p:nvSpPr>
          <p:cNvPr id="4" name="Text Placeholder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5" name="Text Box 3">
            <a:extLst>
              <a:ext uri="{FF2B5EF4-FFF2-40B4-BE49-F238E27FC236}">
                <a16:creationId xmlns:a16="http://schemas.microsoft.com/office/drawing/2014/main" id="{8D622B0C-1AB9-1714-CA25-732C0E00462B}"/>
              </a:ext>
            </a:extLst>
          </p:cNvPr>
          <p:cNvSpPr txBox="1">
            <a:spLocks noGrp="1" noChangeArrowheads="1"/>
          </p:cNvSpPr>
          <p:nvPr>
            <p:ph type="sldNum" sz="quarter" idx="10"/>
          </p:nvPr>
        </p:nvSpPr>
        <p:spPr>
          <a:ln/>
        </p:spPr>
        <p:txBody>
          <a:bodyPr/>
          <a:lstStyle>
            <a:lvl1pPr>
              <a:defRPr/>
            </a:lvl1pPr>
          </a:lstStyle>
          <a:p>
            <a:pPr>
              <a:defRPr/>
            </a:pPr>
            <a:fld id="{878CCCCE-6F17-0F4E-A416-DE6CB0E69801}" type="slidenum">
              <a:rPr lang="en-US" altLang="en-US"/>
              <a:pPr>
                <a:defRPr/>
              </a:pPr>
              <a:t>‹#›</a:t>
            </a:fld>
            <a:endParaRPr lang="en-US" altLang="en-US"/>
          </a:p>
        </p:txBody>
      </p:sp>
    </p:spTree>
    <p:extLst>
      <p:ext uri="{BB962C8B-B14F-4D97-AF65-F5344CB8AC3E}">
        <p14:creationId xmlns:p14="http://schemas.microsoft.com/office/powerpoint/2010/main" val="1293571166"/>
      </p:ext>
    </p:extLst>
  </p:cSld>
  <p:clrMapOvr>
    <a:masterClrMapping/>
  </p:clrMapOvr>
  <p:transition/>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Vertical Text Placeholder 2"/>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Text Box 3">
            <a:extLst>
              <a:ext uri="{FF2B5EF4-FFF2-40B4-BE49-F238E27FC236}">
                <a16:creationId xmlns:a16="http://schemas.microsoft.com/office/drawing/2014/main" id="{7FCAA384-9D92-15D5-B58C-05C66BA5AFD1}"/>
              </a:ext>
            </a:extLst>
          </p:cNvPr>
          <p:cNvSpPr txBox="1">
            <a:spLocks noGrp="1" noChangeArrowheads="1"/>
          </p:cNvSpPr>
          <p:nvPr>
            <p:ph type="sldNum" sz="quarter" idx="10"/>
          </p:nvPr>
        </p:nvSpPr>
        <p:spPr>
          <a:ln/>
        </p:spPr>
        <p:txBody>
          <a:bodyPr/>
          <a:lstStyle>
            <a:lvl1pPr>
              <a:defRPr/>
            </a:lvl1pPr>
          </a:lstStyle>
          <a:p>
            <a:pPr>
              <a:defRPr/>
            </a:pPr>
            <a:fld id="{F507DF59-A003-C947-8BFA-3E1B76B19EC4}" type="slidenum">
              <a:rPr lang="en-US" altLang="en-US"/>
              <a:pPr>
                <a:defRPr/>
              </a:pPr>
              <a:t>‹#›</a:t>
            </a:fld>
            <a:endParaRPr lang="en-US" altLang="en-US"/>
          </a:p>
        </p:txBody>
      </p:sp>
    </p:spTree>
    <p:extLst>
      <p:ext uri="{BB962C8B-B14F-4D97-AF65-F5344CB8AC3E}">
        <p14:creationId xmlns:p14="http://schemas.microsoft.com/office/powerpoint/2010/main" val="1117046508"/>
      </p:ext>
    </p:extLst>
  </p:cSld>
  <p:clrMapOvr>
    <a:masterClrMapping/>
  </p:clrMapOvr>
  <p:transition/>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515100" y="381000"/>
            <a:ext cx="1943100" cy="6477000"/>
          </a:xfrm>
        </p:spPr>
        <p:txBody>
          <a:bodyPr vert="eaVert"/>
          <a:lstStyle/>
          <a:p>
            <a:r>
              <a:rPr lang="en-US"/>
              <a:t>Click to edit Master title style</a:t>
            </a:r>
          </a:p>
        </p:txBody>
      </p:sp>
      <p:sp>
        <p:nvSpPr>
          <p:cNvPr id="3" name="Vertical Text Placeholder 2"/>
          <p:cNvSpPr>
            <a:spLocks noGrp="1"/>
          </p:cNvSpPr>
          <p:nvPr>
            <p:ph type="body" orient="vert" idx="1"/>
          </p:nvPr>
        </p:nvSpPr>
        <p:spPr>
          <a:xfrm>
            <a:off x="685800" y="381000"/>
            <a:ext cx="5676900" cy="6477000"/>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Text Box 3">
            <a:extLst>
              <a:ext uri="{FF2B5EF4-FFF2-40B4-BE49-F238E27FC236}">
                <a16:creationId xmlns:a16="http://schemas.microsoft.com/office/drawing/2014/main" id="{6E6062AB-2742-6398-9D2D-0171ED79A5D3}"/>
              </a:ext>
            </a:extLst>
          </p:cNvPr>
          <p:cNvSpPr txBox="1">
            <a:spLocks noGrp="1" noChangeArrowheads="1"/>
          </p:cNvSpPr>
          <p:nvPr>
            <p:ph type="sldNum" sz="quarter" idx="10"/>
          </p:nvPr>
        </p:nvSpPr>
        <p:spPr>
          <a:ln/>
        </p:spPr>
        <p:txBody>
          <a:bodyPr/>
          <a:lstStyle>
            <a:lvl1pPr>
              <a:defRPr/>
            </a:lvl1pPr>
          </a:lstStyle>
          <a:p>
            <a:pPr>
              <a:defRPr/>
            </a:pPr>
            <a:fld id="{4DC27EEE-A313-7647-A106-8EA6101282FC}" type="slidenum">
              <a:rPr lang="en-US" altLang="en-US"/>
              <a:pPr>
                <a:defRPr/>
              </a:pPr>
              <a:t>‹#›</a:t>
            </a:fld>
            <a:endParaRPr lang="en-US" altLang="en-US"/>
          </a:p>
        </p:txBody>
      </p:sp>
    </p:spTree>
    <p:extLst>
      <p:ext uri="{BB962C8B-B14F-4D97-AF65-F5344CB8AC3E}">
        <p14:creationId xmlns:p14="http://schemas.microsoft.com/office/powerpoint/2010/main" val="4031764660"/>
      </p:ext>
    </p:extLst>
  </p:cSld>
  <p:clrMapOvr>
    <a:masterClrMapping/>
  </p:clrMapOvr>
  <p:transition/>
</p:sldLayout>
</file>

<file path=ppt/slideLayouts/slideLayout12.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685800" y="2130425"/>
            <a:ext cx="7772400" cy="1470025"/>
          </a:xfrm>
        </p:spPr>
        <p:txBody>
          <a:bodyPr/>
          <a:lstStyle/>
          <a:p>
            <a:r>
              <a:rPr lang="en-US"/>
              <a:t>Click to edit Master title style</a:t>
            </a:r>
          </a:p>
        </p:txBody>
      </p:sp>
      <p:sp>
        <p:nvSpPr>
          <p:cNvPr id="3" name="Subtitle 2"/>
          <p:cNvSpPr>
            <a:spLocks noGrp="1"/>
          </p:cNvSpPr>
          <p:nvPr>
            <p:ph type="subTitle" idx="1"/>
          </p:nvPr>
        </p:nvSpPr>
        <p:spPr>
          <a:xfrm>
            <a:off x="1371600" y="3886200"/>
            <a:ext cx="6400800" cy="1752600"/>
          </a:xfrm>
        </p:spPr>
        <p:txBody>
          <a:bodyPr/>
          <a:lstStyle>
            <a:lvl1pPr marL="0" indent="0" algn="ctr">
              <a:buNone/>
              <a:defRPr/>
            </a:lvl1pPr>
            <a:lvl2pPr marL="457200" indent="0" algn="ctr">
              <a:buNone/>
              <a:defRPr/>
            </a:lvl2pPr>
            <a:lvl3pPr marL="914400" indent="0" algn="ctr">
              <a:buNone/>
              <a:defRPr/>
            </a:lvl3pPr>
            <a:lvl4pPr marL="1371600" indent="0" algn="ctr">
              <a:buNone/>
              <a:defRPr/>
            </a:lvl4pPr>
            <a:lvl5pPr marL="1828800" indent="0" algn="ctr">
              <a:buNone/>
              <a:defRPr/>
            </a:lvl5pPr>
            <a:lvl6pPr marL="2286000" indent="0" algn="ctr">
              <a:buNone/>
              <a:defRPr/>
            </a:lvl6pPr>
            <a:lvl7pPr marL="2743200" indent="0" algn="ctr">
              <a:buNone/>
              <a:defRPr/>
            </a:lvl7pPr>
            <a:lvl8pPr marL="3200400" indent="0" algn="ctr">
              <a:buNone/>
              <a:defRPr/>
            </a:lvl8pPr>
            <a:lvl9pPr marL="3657600" indent="0" algn="ctr">
              <a:buNone/>
              <a:defRPr/>
            </a:lvl9pPr>
          </a:lstStyle>
          <a:p>
            <a:r>
              <a:rPr lang="en-US"/>
              <a:t>Click to edit Master subtitle style</a:t>
            </a:r>
          </a:p>
        </p:txBody>
      </p:sp>
    </p:spTree>
    <p:extLst>
      <p:ext uri="{BB962C8B-B14F-4D97-AF65-F5344CB8AC3E}">
        <p14:creationId xmlns:p14="http://schemas.microsoft.com/office/powerpoint/2010/main" val="197718978"/>
      </p:ext>
    </p:extLst>
  </p:cSld>
  <p:clrMapOvr>
    <a:masterClrMapping/>
  </p:clrMapOvr>
  <p:transition/>
</p:sldLayout>
</file>

<file path=ppt/slideLayouts/slideLayout13.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Tree>
    <p:extLst>
      <p:ext uri="{BB962C8B-B14F-4D97-AF65-F5344CB8AC3E}">
        <p14:creationId xmlns:p14="http://schemas.microsoft.com/office/powerpoint/2010/main" val="2135464854"/>
      </p:ext>
    </p:extLst>
  </p:cSld>
  <p:clrMapOvr>
    <a:masterClrMapping/>
  </p:clrMapOvr>
  <p:transition/>
</p:sldLayout>
</file>

<file path=ppt/slideLayouts/slideLayout14.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313" y="4406900"/>
            <a:ext cx="7772400" cy="1362075"/>
          </a:xfrm>
        </p:spPr>
        <p:txBody>
          <a:bodyPr anchor="t"/>
          <a:lstStyle>
            <a:lvl1pPr algn="l">
              <a:defRPr sz="4000" b="1" cap="all"/>
            </a:lvl1pPr>
          </a:lstStyle>
          <a:p>
            <a:r>
              <a:rPr lang="en-US"/>
              <a:t>Click to edit Master title style</a:t>
            </a:r>
          </a:p>
        </p:txBody>
      </p:sp>
      <p:sp>
        <p:nvSpPr>
          <p:cNvPr id="3" name="Text Placeholder 2"/>
          <p:cNvSpPr>
            <a:spLocks noGrp="1"/>
          </p:cNvSpPr>
          <p:nvPr>
            <p:ph type="body" idx="1"/>
          </p:nvPr>
        </p:nvSpPr>
        <p:spPr>
          <a:xfrm>
            <a:off x="722313" y="2906713"/>
            <a:ext cx="7772400" cy="1500187"/>
          </a:xfrm>
        </p:spPr>
        <p:txBody>
          <a:bodyPr anchor="b"/>
          <a:lstStyle>
            <a:lvl1pPr marL="0" indent="0">
              <a:buNone/>
              <a:defRPr sz="2000"/>
            </a:lvl1pPr>
            <a:lvl2pPr marL="457200" indent="0">
              <a:buNone/>
              <a:defRPr sz="1800"/>
            </a:lvl2pPr>
            <a:lvl3pPr marL="914400" indent="0">
              <a:buNone/>
              <a:defRPr sz="1600"/>
            </a:lvl3pPr>
            <a:lvl4pPr marL="1371600" indent="0">
              <a:buNone/>
              <a:defRPr sz="1400"/>
            </a:lvl4pPr>
            <a:lvl5pPr marL="1828800" indent="0">
              <a:buNone/>
              <a:defRPr sz="1400"/>
            </a:lvl5pPr>
            <a:lvl6pPr marL="2286000" indent="0">
              <a:buNone/>
              <a:defRPr sz="1400"/>
            </a:lvl6pPr>
            <a:lvl7pPr marL="2743200" indent="0">
              <a:buNone/>
              <a:defRPr sz="1400"/>
            </a:lvl7pPr>
            <a:lvl8pPr marL="3200400" indent="0">
              <a:buNone/>
              <a:defRPr sz="1400"/>
            </a:lvl8pPr>
            <a:lvl9pPr marL="3657600" indent="0">
              <a:buNone/>
              <a:defRPr sz="1400"/>
            </a:lvl9pPr>
          </a:lstStyle>
          <a:p>
            <a:pPr lvl="0"/>
            <a:r>
              <a:rPr lang="en-US"/>
              <a:t>Click to edit Master text styles</a:t>
            </a:r>
          </a:p>
        </p:txBody>
      </p:sp>
    </p:spTree>
    <p:extLst>
      <p:ext uri="{BB962C8B-B14F-4D97-AF65-F5344CB8AC3E}">
        <p14:creationId xmlns:p14="http://schemas.microsoft.com/office/powerpoint/2010/main" val="2785863418"/>
      </p:ext>
    </p:extLst>
  </p:cSld>
  <p:clrMapOvr>
    <a:masterClrMapping/>
  </p:clrMapOvr>
  <p:transition/>
</p:sldLayout>
</file>

<file path=ppt/slideLayouts/slideLayout15.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sz="half" idx="1"/>
          </p:nvPr>
        </p:nvSpPr>
        <p:spPr>
          <a:xfrm>
            <a:off x="889000" y="3530600"/>
            <a:ext cx="3606800" cy="800100"/>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Content Placeholder 3"/>
          <p:cNvSpPr>
            <a:spLocks noGrp="1"/>
          </p:cNvSpPr>
          <p:nvPr>
            <p:ph sz="half" idx="2"/>
          </p:nvPr>
        </p:nvSpPr>
        <p:spPr>
          <a:xfrm>
            <a:off x="4648200" y="3530600"/>
            <a:ext cx="3606800" cy="800100"/>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Tree>
    <p:extLst>
      <p:ext uri="{BB962C8B-B14F-4D97-AF65-F5344CB8AC3E}">
        <p14:creationId xmlns:p14="http://schemas.microsoft.com/office/powerpoint/2010/main" val="488628289"/>
      </p:ext>
    </p:extLst>
  </p:cSld>
  <p:clrMapOvr>
    <a:masterClrMapping/>
  </p:clrMapOvr>
  <p:transition/>
</p:sldLayout>
</file>

<file path=ppt/slideLayouts/slideLayout16.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4638"/>
            <a:ext cx="8229600" cy="1143000"/>
          </a:xfrm>
        </p:spPr>
        <p:txBody>
          <a:bodyPr/>
          <a:lstStyle>
            <a:lvl1pPr>
              <a:defRPr/>
            </a:lvl1pPr>
          </a:lstStyle>
          <a:p>
            <a:r>
              <a:rPr lang="en-US"/>
              <a:t>Click to edit Master title style</a:t>
            </a:r>
          </a:p>
        </p:txBody>
      </p:sp>
      <p:sp>
        <p:nvSpPr>
          <p:cNvPr id="3" name="Text Placeholder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4" name="Content Placeholder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Text Placeholder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6" name="Content Placeholder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Tree>
    <p:extLst>
      <p:ext uri="{BB962C8B-B14F-4D97-AF65-F5344CB8AC3E}">
        <p14:creationId xmlns:p14="http://schemas.microsoft.com/office/powerpoint/2010/main" val="2858429813"/>
      </p:ext>
    </p:extLst>
  </p:cSld>
  <p:clrMapOvr>
    <a:masterClrMapping/>
  </p:clrMapOvr>
  <p:transition/>
</p:sldLayout>
</file>

<file path=ppt/slideLayouts/slideLayout17.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Tree>
    <p:extLst>
      <p:ext uri="{BB962C8B-B14F-4D97-AF65-F5344CB8AC3E}">
        <p14:creationId xmlns:p14="http://schemas.microsoft.com/office/powerpoint/2010/main" val="2804954956"/>
      </p:ext>
    </p:extLst>
  </p:cSld>
  <p:clrMapOvr>
    <a:masterClrMapping/>
  </p:clrMapOvr>
  <p:transition/>
</p:sldLayout>
</file>

<file path=ppt/slideLayouts/slideLayout18.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Tree>
    <p:extLst>
      <p:ext uri="{BB962C8B-B14F-4D97-AF65-F5344CB8AC3E}">
        <p14:creationId xmlns:p14="http://schemas.microsoft.com/office/powerpoint/2010/main" val="2997215413"/>
      </p:ext>
    </p:extLst>
  </p:cSld>
  <p:clrMapOvr>
    <a:masterClrMapping/>
  </p:clrMapOvr>
  <p:transition/>
</p:sldLayout>
</file>

<file path=ppt/slideLayouts/slideLayout19.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3050"/>
            <a:ext cx="3008313" cy="1162050"/>
          </a:xfrm>
        </p:spPr>
        <p:txBody>
          <a:bodyPr/>
          <a:lstStyle>
            <a:lvl1pPr algn="l">
              <a:defRPr sz="2000" b="1"/>
            </a:lvl1pPr>
          </a:lstStyle>
          <a:p>
            <a:r>
              <a:rPr lang="en-US"/>
              <a:t>Click to edit Master title style</a:t>
            </a:r>
          </a:p>
        </p:txBody>
      </p:sp>
      <p:sp>
        <p:nvSpPr>
          <p:cNvPr id="3" name="Content Placeholder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Text Placeholder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Tree>
    <p:extLst>
      <p:ext uri="{BB962C8B-B14F-4D97-AF65-F5344CB8AC3E}">
        <p14:creationId xmlns:p14="http://schemas.microsoft.com/office/powerpoint/2010/main" val="1274696222"/>
      </p:ext>
    </p:extLst>
  </p:cSld>
  <p:clrMapOvr>
    <a:masterClrMapping/>
  </p:clrMapOvr>
  <p:transition/>
</p:sldLayout>
</file>

<file path=ppt/slideLayouts/slideLayout20.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288" y="4800600"/>
            <a:ext cx="5486400" cy="566738"/>
          </a:xfrm>
        </p:spPr>
        <p:txBody>
          <a:bodyPr/>
          <a:lstStyle>
            <a:lvl1pPr algn="l">
              <a:defRPr sz="2000" b="1"/>
            </a:lvl1pPr>
          </a:lstStyle>
          <a:p>
            <a:r>
              <a:rPr lang="en-US"/>
              <a:t>Click to edit Master title style</a:t>
            </a:r>
          </a:p>
        </p:txBody>
      </p:sp>
      <p:sp>
        <p:nvSpPr>
          <p:cNvPr id="3" name="Picture Placeholder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pPr lvl="0"/>
            <a:endParaRPr lang="en-US" noProof="0">
              <a:sym typeface="Gill Sans" pitchFamily="-110" charset="0"/>
            </a:endParaRPr>
          </a:p>
        </p:txBody>
      </p:sp>
      <p:sp>
        <p:nvSpPr>
          <p:cNvPr id="4" name="Text Placeholder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Tree>
    <p:extLst>
      <p:ext uri="{BB962C8B-B14F-4D97-AF65-F5344CB8AC3E}">
        <p14:creationId xmlns:p14="http://schemas.microsoft.com/office/powerpoint/2010/main" val="582356679"/>
      </p:ext>
    </p:extLst>
  </p:cSld>
  <p:clrMapOvr>
    <a:masterClrMapping/>
  </p:clrMapOvr>
  <p:transition/>
</p:sldLayout>
</file>

<file path=ppt/slideLayouts/slideLayout21.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Vertical Text Placeholder 2"/>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Tree>
    <p:extLst>
      <p:ext uri="{BB962C8B-B14F-4D97-AF65-F5344CB8AC3E}">
        <p14:creationId xmlns:p14="http://schemas.microsoft.com/office/powerpoint/2010/main" val="2842632517"/>
      </p:ext>
    </p:extLst>
  </p:cSld>
  <p:clrMapOvr>
    <a:masterClrMapping/>
  </p:clrMapOvr>
  <p:transition/>
</p:sldLayout>
</file>

<file path=ppt/slideLayouts/slideLayout22.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413500" y="1155700"/>
            <a:ext cx="1841500" cy="3175000"/>
          </a:xfrm>
        </p:spPr>
        <p:txBody>
          <a:bodyPr vert="eaVert"/>
          <a:lstStyle/>
          <a:p>
            <a:r>
              <a:rPr lang="en-US"/>
              <a:t>Click to edit Master title style</a:t>
            </a:r>
          </a:p>
        </p:txBody>
      </p:sp>
      <p:sp>
        <p:nvSpPr>
          <p:cNvPr id="3" name="Vertical Text Placeholder 2"/>
          <p:cNvSpPr>
            <a:spLocks noGrp="1"/>
          </p:cNvSpPr>
          <p:nvPr>
            <p:ph type="body" orient="vert" idx="1"/>
          </p:nvPr>
        </p:nvSpPr>
        <p:spPr>
          <a:xfrm>
            <a:off x="889000" y="1155700"/>
            <a:ext cx="5372100" cy="3175000"/>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Tree>
    <p:extLst>
      <p:ext uri="{BB962C8B-B14F-4D97-AF65-F5344CB8AC3E}">
        <p14:creationId xmlns:p14="http://schemas.microsoft.com/office/powerpoint/2010/main" val="2422118443"/>
      </p:ext>
    </p:extLst>
  </p:cSld>
  <p:clrMapOvr>
    <a:masterClrMapping/>
  </p:clrMapOvr>
  <p:transition/>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_rels/slideMaster2.xml.rels><?xml version="1.0" encoding="UTF-8" standalone="yes"?>
<Relationships xmlns="http://schemas.openxmlformats.org/package/2006/relationships"><Relationship Id="rId8" Type="http://schemas.openxmlformats.org/officeDocument/2006/relationships/slideLayout" Target="../slideLayouts/slideLayout19.xml"/><Relationship Id="rId3" Type="http://schemas.openxmlformats.org/officeDocument/2006/relationships/slideLayout" Target="../slideLayouts/slideLayout14.xml"/><Relationship Id="rId7" Type="http://schemas.openxmlformats.org/officeDocument/2006/relationships/slideLayout" Target="../slideLayouts/slideLayout18.xml"/><Relationship Id="rId12" Type="http://schemas.openxmlformats.org/officeDocument/2006/relationships/theme" Target="../theme/theme2.xml"/><Relationship Id="rId2" Type="http://schemas.openxmlformats.org/officeDocument/2006/relationships/slideLayout" Target="../slideLayouts/slideLayout13.xml"/><Relationship Id="rId1" Type="http://schemas.openxmlformats.org/officeDocument/2006/relationships/slideLayout" Target="../slideLayouts/slideLayout12.xml"/><Relationship Id="rId6" Type="http://schemas.openxmlformats.org/officeDocument/2006/relationships/slideLayout" Target="../slideLayouts/slideLayout17.xml"/><Relationship Id="rId11" Type="http://schemas.openxmlformats.org/officeDocument/2006/relationships/slideLayout" Target="../slideLayouts/slideLayout22.xml"/><Relationship Id="rId5" Type="http://schemas.openxmlformats.org/officeDocument/2006/relationships/slideLayout" Target="../slideLayouts/slideLayout16.xml"/><Relationship Id="rId10" Type="http://schemas.openxmlformats.org/officeDocument/2006/relationships/slideLayout" Target="../slideLayouts/slideLayout21.xml"/><Relationship Id="rId4" Type="http://schemas.openxmlformats.org/officeDocument/2006/relationships/slideLayout" Target="../slideLayouts/slideLayout15.xml"/><Relationship Id="rId9" Type="http://schemas.openxmlformats.org/officeDocument/2006/relationships/slideLayout" Target="../slideLayouts/slideLayout20.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1026" name="Rectangle 1">
            <a:extLst>
              <a:ext uri="{FF2B5EF4-FFF2-40B4-BE49-F238E27FC236}">
                <a16:creationId xmlns:a16="http://schemas.microsoft.com/office/drawing/2014/main" id="{3968DFAA-8779-2E03-6D0B-CAE8A20EC7DA}"/>
              </a:ext>
            </a:extLst>
          </p:cNvPr>
          <p:cNvSpPr>
            <a:spLocks noGrp="1" noChangeArrowheads="1"/>
          </p:cNvSpPr>
          <p:nvPr>
            <p:ph type="title"/>
          </p:nvPr>
        </p:nvSpPr>
        <p:spPr bwMode="auto">
          <a:xfrm>
            <a:off x="685800" y="228600"/>
            <a:ext cx="7772400" cy="6096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800000"/>
                <a:headEnd/>
                <a:tailEnd/>
              </a14:hiddenLine>
            </a:ext>
          </a:extLst>
        </p:spPr>
        <p:txBody>
          <a:bodyPr vert="horz" wrap="square" lIns="50800" tIns="50800" rIns="91440" bIns="50800" numCol="1" anchor="ctr" anchorCtr="0" compatLnSpc="1">
            <a:prstTxWarp prst="textNoShape">
              <a:avLst/>
            </a:prstTxWarp>
          </a:bodyPr>
          <a:lstStyle/>
          <a:p>
            <a:pPr lvl="0"/>
            <a:r>
              <a:rPr lang="en-US" altLang="en-US">
                <a:sym typeface="Times" pitchFamily="2" charset="0"/>
              </a:rPr>
              <a:t>Click to edit Master title style</a:t>
            </a:r>
          </a:p>
        </p:txBody>
      </p:sp>
      <p:sp>
        <p:nvSpPr>
          <p:cNvPr id="1027" name="Rectangle 2">
            <a:extLst>
              <a:ext uri="{FF2B5EF4-FFF2-40B4-BE49-F238E27FC236}">
                <a16:creationId xmlns:a16="http://schemas.microsoft.com/office/drawing/2014/main" id="{76AE11A6-3F6C-0F90-734A-59CC4353691B}"/>
              </a:ext>
            </a:extLst>
          </p:cNvPr>
          <p:cNvSpPr>
            <a:spLocks noGrp="1" noChangeArrowheads="1"/>
          </p:cNvSpPr>
          <p:nvPr>
            <p:ph type="body" idx="1"/>
          </p:nvPr>
        </p:nvSpPr>
        <p:spPr bwMode="auto">
          <a:xfrm>
            <a:off x="381000" y="990600"/>
            <a:ext cx="8229600" cy="58674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800000"/>
                <a:headEnd/>
                <a:tailEnd/>
              </a14:hiddenLine>
            </a:ext>
          </a:extLst>
        </p:spPr>
        <p:txBody>
          <a:bodyPr vert="horz" wrap="square" lIns="50800" tIns="50800" rIns="91440" bIns="50800" numCol="1" anchor="t" anchorCtr="0" compatLnSpc="1">
            <a:prstTxWarp prst="textNoShape">
              <a:avLst/>
            </a:prstTxWarp>
          </a:bodyPr>
          <a:lstStyle/>
          <a:p>
            <a:pPr lvl="0"/>
            <a:r>
              <a:rPr lang="en-US" altLang="en-US">
                <a:sym typeface="Times" pitchFamily="2" charset="0"/>
              </a:rPr>
              <a:t>Click to edit Master text styles</a:t>
            </a:r>
          </a:p>
          <a:p>
            <a:pPr lvl="1"/>
            <a:r>
              <a:rPr lang="en-US" altLang="en-US">
                <a:sym typeface="Times" pitchFamily="2" charset="0"/>
              </a:rPr>
              <a:t>Second level</a:t>
            </a:r>
          </a:p>
          <a:p>
            <a:pPr lvl="2"/>
            <a:r>
              <a:rPr lang="en-US" altLang="en-US">
                <a:sym typeface="Times" pitchFamily="2" charset="0"/>
              </a:rPr>
              <a:t>Third level</a:t>
            </a:r>
          </a:p>
          <a:p>
            <a:pPr lvl="3"/>
            <a:r>
              <a:rPr lang="en-US" altLang="en-US">
                <a:sym typeface="Times" pitchFamily="2" charset="0"/>
              </a:rPr>
              <a:t>Fourth level</a:t>
            </a:r>
          </a:p>
          <a:p>
            <a:pPr lvl="4"/>
            <a:r>
              <a:rPr lang="en-US" altLang="en-US">
                <a:sym typeface="Times" pitchFamily="2" charset="0"/>
              </a:rPr>
              <a:t>Fifth level</a:t>
            </a:r>
          </a:p>
        </p:txBody>
      </p:sp>
      <p:sp>
        <p:nvSpPr>
          <p:cNvPr id="2051" name="Text Box 3">
            <a:extLst>
              <a:ext uri="{FF2B5EF4-FFF2-40B4-BE49-F238E27FC236}">
                <a16:creationId xmlns:a16="http://schemas.microsoft.com/office/drawing/2014/main" id="{20E5DB6D-0FD1-BF3F-DDD1-1FB49B35D4D6}"/>
              </a:ext>
            </a:extLst>
          </p:cNvPr>
          <p:cNvSpPr txBox="1">
            <a:spLocks noGrp="1" noChangeArrowheads="1"/>
          </p:cNvSpPr>
          <p:nvPr>
            <p:ph type="sldNum" sz="quarter" idx="4"/>
          </p:nvPr>
        </p:nvSpPr>
        <p:spPr bwMode="auto">
          <a:xfrm>
            <a:off x="7359650" y="6248400"/>
            <a:ext cx="292100" cy="330200"/>
          </a:xfrm>
          <a:prstGeom prst="rect">
            <a:avLst/>
          </a:prstGeom>
          <a:noFill/>
          <a:ln w="12700">
            <a:noFill/>
            <a:miter lim="800000"/>
            <a:headEnd/>
            <a:tailEnd/>
          </a:ln>
          <a:effectLst/>
        </p:spPr>
        <p:txBody>
          <a:bodyPr vert="horz" wrap="none" lIns="91440" tIns="45720" rIns="91440" bIns="45720" numCol="1" anchor="t" anchorCtr="0" compatLnSpc="1">
            <a:prstTxWarp prst="textNoShape">
              <a:avLst/>
            </a:prstTxWarp>
          </a:bodyPr>
          <a:lstStyle>
            <a:lvl1pPr algn="ctr" eaLnBrk="1" hangingPunct="1">
              <a:defRPr sz="1400">
                <a:solidFill>
                  <a:schemeClr val="tx1"/>
                </a:solidFill>
              </a:defRPr>
            </a:lvl1pPr>
          </a:lstStyle>
          <a:p>
            <a:pPr>
              <a:defRPr/>
            </a:pPr>
            <a:fld id="{46633321-DC50-9B4A-B51E-0281BEDE3C57}" type="slidenum">
              <a:rPr lang="en-US" altLang="en-US"/>
              <a:pPr>
                <a:defRPr/>
              </a:pPr>
              <a:t>‹#›</a:t>
            </a:fld>
            <a:endParaRPr lang="en-US" altLang="en-US"/>
          </a:p>
        </p:txBody>
      </p:sp>
    </p:spTree>
  </p:cSld>
  <p:clrMap bg1="lt1" tx1="dk1" bg2="lt2" tx2="dk2" accent1="accent1" accent2="accent2" accent3="accent3" accent4="accent4" accent5="accent5" accent6="accent6" hlink="hlink" folHlink="folHlink"/>
  <p:sldLayoutIdLst>
    <p:sldLayoutId id="2147483653" r:id="rId1"/>
    <p:sldLayoutId id="2147483654" r:id="rId2"/>
    <p:sldLayoutId id="2147483655" r:id="rId3"/>
    <p:sldLayoutId id="2147483656" r:id="rId4"/>
    <p:sldLayoutId id="2147483657" r:id="rId5"/>
    <p:sldLayoutId id="2147483658" r:id="rId6"/>
    <p:sldLayoutId id="2147483659" r:id="rId7"/>
    <p:sldLayoutId id="2147483660" r:id="rId8"/>
    <p:sldLayoutId id="2147483661" r:id="rId9"/>
    <p:sldLayoutId id="2147483662" r:id="rId10"/>
    <p:sldLayoutId id="2147483663" r:id="rId11"/>
  </p:sldLayoutIdLst>
  <p:transition/>
  <p:hf hdr="0" ftr="0" dt="0"/>
  <p:txStyles>
    <p:titleStyle>
      <a:lvl1pPr marL="39688" indent="-39688" algn="l" rtl="0" eaLnBrk="0" fontAlgn="base" hangingPunct="0">
        <a:spcBef>
          <a:spcPct val="0"/>
        </a:spcBef>
        <a:spcAft>
          <a:spcPct val="0"/>
        </a:spcAft>
        <a:defRPr sz="3200">
          <a:solidFill>
            <a:srgbClr val="000090"/>
          </a:solidFill>
          <a:latin typeface="+mj-lt"/>
          <a:ea typeface="+mj-ea"/>
          <a:cs typeface="+mj-cs"/>
          <a:sym typeface="Times" pitchFamily="2" charset="0"/>
        </a:defRPr>
      </a:lvl1pPr>
      <a:lvl2pPr marL="39688" indent="-39688" algn="l" rtl="0" eaLnBrk="0" fontAlgn="base" hangingPunct="0">
        <a:spcBef>
          <a:spcPct val="0"/>
        </a:spcBef>
        <a:spcAft>
          <a:spcPct val="0"/>
        </a:spcAft>
        <a:defRPr sz="3200">
          <a:solidFill>
            <a:srgbClr val="000090"/>
          </a:solidFill>
          <a:latin typeface="Times" pitchFamily="-110" charset="0"/>
          <a:ea typeface="ヒラギノ明朝 ProN W3" pitchFamily="-110" charset="-128"/>
          <a:cs typeface="ヒラギノ明朝 ProN W3" pitchFamily="-110" charset="-128"/>
          <a:sym typeface="Times" pitchFamily="2" charset="0"/>
        </a:defRPr>
      </a:lvl2pPr>
      <a:lvl3pPr marL="39688" indent="-39688" algn="l" rtl="0" eaLnBrk="0" fontAlgn="base" hangingPunct="0">
        <a:spcBef>
          <a:spcPct val="0"/>
        </a:spcBef>
        <a:spcAft>
          <a:spcPct val="0"/>
        </a:spcAft>
        <a:defRPr sz="3200">
          <a:solidFill>
            <a:srgbClr val="000090"/>
          </a:solidFill>
          <a:latin typeface="Times" pitchFamily="-110" charset="0"/>
          <a:ea typeface="ヒラギノ明朝 ProN W3" pitchFamily="-110" charset="-128"/>
          <a:cs typeface="ヒラギノ明朝 ProN W3" pitchFamily="-110" charset="-128"/>
          <a:sym typeface="Times" pitchFamily="2" charset="0"/>
        </a:defRPr>
      </a:lvl3pPr>
      <a:lvl4pPr marL="39688" indent="-39688" algn="l" rtl="0" eaLnBrk="0" fontAlgn="base" hangingPunct="0">
        <a:spcBef>
          <a:spcPct val="0"/>
        </a:spcBef>
        <a:spcAft>
          <a:spcPct val="0"/>
        </a:spcAft>
        <a:defRPr sz="3200">
          <a:solidFill>
            <a:srgbClr val="000090"/>
          </a:solidFill>
          <a:latin typeface="Times" pitchFamily="-110" charset="0"/>
          <a:ea typeface="ヒラギノ明朝 ProN W3" pitchFamily="-110" charset="-128"/>
          <a:cs typeface="ヒラギノ明朝 ProN W3" pitchFamily="-110" charset="-128"/>
          <a:sym typeface="Times" pitchFamily="2" charset="0"/>
        </a:defRPr>
      </a:lvl4pPr>
      <a:lvl5pPr marL="39688" indent="-39688" algn="l" rtl="0" eaLnBrk="0" fontAlgn="base" hangingPunct="0">
        <a:spcBef>
          <a:spcPct val="0"/>
        </a:spcBef>
        <a:spcAft>
          <a:spcPct val="0"/>
        </a:spcAft>
        <a:defRPr sz="3200">
          <a:solidFill>
            <a:srgbClr val="000090"/>
          </a:solidFill>
          <a:latin typeface="Times" pitchFamily="-110" charset="0"/>
          <a:ea typeface="ヒラギノ明朝 ProN W3" pitchFamily="-110" charset="-128"/>
          <a:cs typeface="ヒラギノ明朝 ProN W3" pitchFamily="-110" charset="-128"/>
          <a:sym typeface="Times" pitchFamily="2" charset="0"/>
        </a:defRPr>
      </a:lvl5pPr>
      <a:lvl6pPr marL="496888" algn="ctr" rtl="0" fontAlgn="base">
        <a:spcBef>
          <a:spcPct val="0"/>
        </a:spcBef>
        <a:spcAft>
          <a:spcPct val="0"/>
        </a:spcAft>
        <a:defRPr sz="4400">
          <a:solidFill>
            <a:srgbClr val="FBD986"/>
          </a:solidFill>
          <a:latin typeface="Times" pitchFamily="-110" charset="0"/>
          <a:ea typeface="ヒラギノ明朝 ProN W3" pitchFamily="-110" charset="-128"/>
          <a:cs typeface="ヒラギノ明朝 ProN W3" pitchFamily="-110" charset="-128"/>
          <a:sym typeface="Times" pitchFamily="-110" charset="0"/>
        </a:defRPr>
      </a:lvl6pPr>
      <a:lvl7pPr marL="954088" algn="ctr" rtl="0" fontAlgn="base">
        <a:spcBef>
          <a:spcPct val="0"/>
        </a:spcBef>
        <a:spcAft>
          <a:spcPct val="0"/>
        </a:spcAft>
        <a:defRPr sz="4400">
          <a:solidFill>
            <a:srgbClr val="FBD986"/>
          </a:solidFill>
          <a:latin typeface="Times" pitchFamily="-110" charset="0"/>
          <a:ea typeface="ヒラギノ明朝 ProN W3" pitchFamily="-110" charset="-128"/>
          <a:cs typeface="ヒラギノ明朝 ProN W3" pitchFamily="-110" charset="-128"/>
          <a:sym typeface="Times" pitchFamily="-110" charset="0"/>
        </a:defRPr>
      </a:lvl7pPr>
      <a:lvl8pPr marL="1411288" algn="ctr" rtl="0" fontAlgn="base">
        <a:spcBef>
          <a:spcPct val="0"/>
        </a:spcBef>
        <a:spcAft>
          <a:spcPct val="0"/>
        </a:spcAft>
        <a:defRPr sz="4400">
          <a:solidFill>
            <a:srgbClr val="FBD986"/>
          </a:solidFill>
          <a:latin typeface="Times" pitchFamily="-110" charset="0"/>
          <a:ea typeface="ヒラギノ明朝 ProN W3" pitchFamily="-110" charset="-128"/>
          <a:cs typeface="ヒラギノ明朝 ProN W3" pitchFamily="-110" charset="-128"/>
          <a:sym typeface="Times" pitchFamily="-110" charset="0"/>
        </a:defRPr>
      </a:lvl8pPr>
      <a:lvl9pPr marL="1868488" algn="ctr" rtl="0" fontAlgn="base">
        <a:spcBef>
          <a:spcPct val="0"/>
        </a:spcBef>
        <a:spcAft>
          <a:spcPct val="0"/>
        </a:spcAft>
        <a:defRPr sz="4400">
          <a:solidFill>
            <a:srgbClr val="FBD986"/>
          </a:solidFill>
          <a:latin typeface="Times" pitchFamily="-110" charset="0"/>
          <a:ea typeface="ヒラギノ明朝 ProN W3" pitchFamily="-110" charset="-128"/>
          <a:cs typeface="ヒラギノ明朝 ProN W3" pitchFamily="-110" charset="-128"/>
          <a:sym typeface="Times" pitchFamily="-110" charset="0"/>
        </a:defRPr>
      </a:lvl9pPr>
    </p:titleStyle>
    <p:bodyStyle>
      <a:lvl1pPr marL="382588" indent="-342900" algn="l" rtl="0" eaLnBrk="0" fontAlgn="base" hangingPunct="0">
        <a:spcBef>
          <a:spcPts val="800"/>
        </a:spcBef>
        <a:spcAft>
          <a:spcPct val="0"/>
        </a:spcAft>
        <a:buSzPct val="100000"/>
        <a:buFont typeface="Times" pitchFamily="2" charset="0"/>
        <a:buChar char="•"/>
        <a:defRPr>
          <a:solidFill>
            <a:schemeClr val="tx1"/>
          </a:solidFill>
          <a:latin typeface="+mn-lt"/>
          <a:ea typeface="+mn-ea"/>
          <a:cs typeface="+mn-cs"/>
          <a:sym typeface="Times" pitchFamily="2" charset="0"/>
        </a:defRPr>
      </a:lvl1pPr>
      <a:lvl2pPr marL="731838" indent="-285750" algn="l" rtl="0" eaLnBrk="0" fontAlgn="base" hangingPunct="0">
        <a:spcBef>
          <a:spcPts val="700"/>
        </a:spcBef>
        <a:spcAft>
          <a:spcPct val="0"/>
        </a:spcAft>
        <a:buSzPct val="100000"/>
        <a:buFont typeface="Times" pitchFamily="2" charset="0"/>
        <a:buChar char="–"/>
        <a:defRPr>
          <a:solidFill>
            <a:schemeClr val="tx1"/>
          </a:solidFill>
          <a:latin typeface="+mn-lt"/>
          <a:ea typeface="+mn-ea"/>
          <a:cs typeface="+mn-cs"/>
          <a:sym typeface="Times" pitchFamily="2" charset="0"/>
        </a:defRPr>
      </a:lvl2pPr>
      <a:lvl3pPr marL="1131888" indent="-228600" algn="l" rtl="0" eaLnBrk="0" fontAlgn="base" hangingPunct="0">
        <a:spcBef>
          <a:spcPts val="600"/>
        </a:spcBef>
        <a:spcAft>
          <a:spcPct val="0"/>
        </a:spcAft>
        <a:buSzPct val="100000"/>
        <a:buFont typeface="Times" pitchFamily="2" charset="0"/>
        <a:buChar char="•"/>
        <a:defRPr>
          <a:solidFill>
            <a:schemeClr val="tx1"/>
          </a:solidFill>
          <a:latin typeface="+mn-lt"/>
          <a:ea typeface="+mn-ea"/>
          <a:cs typeface="+mn-cs"/>
          <a:sym typeface="Times" pitchFamily="2" charset="0"/>
        </a:defRPr>
      </a:lvl3pPr>
      <a:lvl4pPr marL="1589088" indent="-228600" algn="l" rtl="0" eaLnBrk="0" fontAlgn="base" hangingPunct="0">
        <a:spcBef>
          <a:spcPts val="500"/>
        </a:spcBef>
        <a:spcAft>
          <a:spcPct val="0"/>
        </a:spcAft>
        <a:buSzPct val="100000"/>
        <a:buFont typeface="Times" pitchFamily="2" charset="0"/>
        <a:buChar char="–"/>
        <a:defRPr sz="1600">
          <a:solidFill>
            <a:schemeClr val="tx1"/>
          </a:solidFill>
          <a:latin typeface="+mn-lt"/>
          <a:ea typeface="+mn-ea"/>
          <a:cs typeface="+mn-cs"/>
          <a:sym typeface="Times" pitchFamily="2" charset="0"/>
        </a:defRPr>
      </a:lvl4pPr>
      <a:lvl5pPr marL="2046288" indent="-228600" algn="l" rtl="0" eaLnBrk="0" fontAlgn="base" hangingPunct="0">
        <a:spcBef>
          <a:spcPts val="500"/>
        </a:spcBef>
        <a:spcAft>
          <a:spcPct val="0"/>
        </a:spcAft>
        <a:buSzPct val="100000"/>
        <a:buFont typeface="Times" pitchFamily="2" charset="0"/>
        <a:buChar char="»"/>
        <a:defRPr sz="1600">
          <a:solidFill>
            <a:schemeClr val="tx1"/>
          </a:solidFill>
          <a:latin typeface="+mn-lt"/>
          <a:ea typeface="+mn-ea"/>
          <a:cs typeface="+mn-cs"/>
          <a:sym typeface="Times" pitchFamily="2" charset="0"/>
        </a:defRPr>
      </a:lvl5pPr>
      <a:lvl6pPr marL="2503488" indent="-228600" algn="l" rtl="0" fontAlgn="base">
        <a:spcBef>
          <a:spcPts val="500"/>
        </a:spcBef>
        <a:spcAft>
          <a:spcPct val="0"/>
        </a:spcAft>
        <a:buSzPct val="100000"/>
        <a:buFont typeface="Times" pitchFamily="-110" charset="0"/>
        <a:buChar char="»"/>
        <a:defRPr sz="2000">
          <a:solidFill>
            <a:srgbClr val="FAFEF7"/>
          </a:solidFill>
          <a:latin typeface="+mn-lt"/>
          <a:ea typeface="+mn-ea"/>
          <a:cs typeface="+mn-cs"/>
          <a:sym typeface="Times" pitchFamily="-110" charset="0"/>
        </a:defRPr>
      </a:lvl6pPr>
      <a:lvl7pPr marL="2960688" indent="-228600" algn="l" rtl="0" fontAlgn="base">
        <a:spcBef>
          <a:spcPts val="500"/>
        </a:spcBef>
        <a:spcAft>
          <a:spcPct val="0"/>
        </a:spcAft>
        <a:buSzPct val="100000"/>
        <a:buFont typeface="Times" pitchFamily="-110" charset="0"/>
        <a:buChar char="»"/>
        <a:defRPr sz="2000">
          <a:solidFill>
            <a:srgbClr val="FAFEF7"/>
          </a:solidFill>
          <a:latin typeface="+mn-lt"/>
          <a:ea typeface="+mn-ea"/>
          <a:cs typeface="+mn-cs"/>
          <a:sym typeface="Times" pitchFamily="-110" charset="0"/>
        </a:defRPr>
      </a:lvl7pPr>
      <a:lvl8pPr marL="3417888" indent="-228600" algn="l" rtl="0" fontAlgn="base">
        <a:spcBef>
          <a:spcPts val="500"/>
        </a:spcBef>
        <a:spcAft>
          <a:spcPct val="0"/>
        </a:spcAft>
        <a:buSzPct val="100000"/>
        <a:buFont typeface="Times" pitchFamily="-110" charset="0"/>
        <a:buChar char="»"/>
        <a:defRPr sz="2000">
          <a:solidFill>
            <a:srgbClr val="FAFEF7"/>
          </a:solidFill>
          <a:latin typeface="+mn-lt"/>
          <a:ea typeface="+mn-ea"/>
          <a:cs typeface="+mn-cs"/>
          <a:sym typeface="Times" pitchFamily="-110" charset="0"/>
        </a:defRPr>
      </a:lvl8pPr>
      <a:lvl9pPr marL="3875088" indent="-228600" algn="l" rtl="0" fontAlgn="base">
        <a:spcBef>
          <a:spcPts val="500"/>
        </a:spcBef>
        <a:spcAft>
          <a:spcPct val="0"/>
        </a:spcAft>
        <a:buSzPct val="100000"/>
        <a:buFont typeface="Times" pitchFamily="-110" charset="0"/>
        <a:buChar char="»"/>
        <a:defRPr sz="2000">
          <a:solidFill>
            <a:srgbClr val="FAFEF7"/>
          </a:solidFill>
          <a:latin typeface="+mn-lt"/>
          <a:ea typeface="+mn-ea"/>
          <a:cs typeface="+mn-cs"/>
          <a:sym typeface="Times" pitchFamily="-110" charset="0"/>
        </a:defRPr>
      </a:lvl9pPr>
    </p:bodyStyle>
    <p:other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otherStyle>
  </p:txStyles>
</p:sldMaster>
</file>

<file path=ppt/slideMasters/slideMaster2.xml><?xml version="1.0" encoding="utf-8"?>
<p:sldMaster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13314" name="Rectangle 1">
            <a:extLst>
              <a:ext uri="{FF2B5EF4-FFF2-40B4-BE49-F238E27FC236}">
                <a16:creationId xmlns:a16="http://schemas.microsoft.com/office/drawing/2014/main" id="{8F23F1E1-9B55-C93A-F059-E9908AEC5018}"/>
              </a:ext>
            </a:extLst>
          </p:cNvPr>
          <p:cNvSpPr>
            <a:spLocks noGrp="1" noChangeArrowheads="1"/>
          </p:cNvSpPr>
          <p:nvPr>
            <p:ph type="body" idx="1"/>
          </p:nvPr>
        </p:nvSpPr>
        <p:spPr bwMode="auto">
          <a:xfrm>
            <a:off x="889000" y="3530600"/>
            <a:ext cx="7366000" cy="8001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800000"/>
                <a:headEnd/>
                <a:tailEnd/>
              </a14:hiddenLine>
            </a:ext>
          </a:extLst>
        </p:spPr>
        <p:txBody>
          <a:bodyPr vert="horz" wrap="square" lIns="38100" tIns="38100" rIns="38100" bIns="38100" numCol="1" anchor="t" anchorCtr="0" compatLnSpc="1">
            <a:prstTxWarp prst="textNoShape">
              <a:avLst/>
            </a:prstTxWarp>
          </a:bodyPr>
          <a:lstStyle/>
          <a:p>
            <a:pPr lvl="0"/>
            <a:r>
              <a:rPr lang="en-US" altLang="en-US">
                <a:sym typeface="Gill Sans" panose="020B0502020104020203" pitchFamily="34" charset="-79"/>
              </a:rPr>
              <a:t>Click to edit Master text styles</a:t>
            </a:r>
          </a:p>
          <a:p>
            <a:pPr lvl="1"/>
            <a:r>
              <a:rPr lang="en-US" altLang="en-US">
                <a:sym typeface="Gill Sans" panose="020B0502020104020203" pitchFamily="34" charset="-79"/>
              </a:rPr>
              <a:t>Second level</a:t>
            </a:r>
          </a:p>
          <a:p>
            <a:pPr lvl="2"/>
            <a:r>
              <a:rPr lang="en-US" altLang="en-US">
                <a:sym typeface="Gill Sans" panose="020B0502020104020203" pitchFamily="34" charset="-79"/>
              </a:rPr>
              <a:t>Third level</a:t>
            </a:r>
          </a:p>
          <a:p>
            <a:pPr lvl="3"/>
            <a:r>
              <a:rPr lang="en-US" altLang="en-US">
                <a:sym typeface="Gill Sans" panose="020B0502020104020203" pitchFamily="34" charset="-79"/>
              </a:rPr>
              <a:t>Fourth level</a:t>
            </a:r>
          </a:p>
          <a:p>
            <a:pPr lvl="4"/>
            <a:r>
              <a:rPr lang="en-US" altLang="en-US">
                <a:sym typeface="Gill Sans" panose="020B0502020104020203" pitchFamily="34" charset="-79"/>
              </a:rPr>
              <a:t>Fifth level</a:t>
            </a:r>
          </a:p>
        </p:txBody>
      </p:sp>
      <p:sp>
        <p:nvSpPr>
          <p:cNvPr id="13315" name="Rectangle 2">
            <a:extLst>
              <a:ext uri="{FF2B5EF4-FFF2-40B4-BE49-F238E27FC236}">
                <a16:creationId xmlns:a16="http://schemas.microsoft.com/office/drawing/2014/main" id="{390FE16F-958D-7E06-59D2-510A3B045B7F}"/>
              </a:ext>
            </a:extLst>
          </p:cNvPr>
          <p:cNvSpPr>
            <a:spLocks noGrp="1" noChangeArrowheads="1"/>
          </p:cNvSpPr>
          <p:nvPr>
            <p:ph type="title"/>
          </p:nvPr>
        </p:nvSpPr>
        <p:spPr bwMode="auto">
          <a:xfrm>
            <a:off x="889000" y="1155700"/>
            <a:ext cx="7366000" cy="23241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800000"/>
                <a:headEnd/>
                <a:tailEnd/>
              </a14:hiddenLine>
            </a:ext>
          </a:extLst>
        </p:spPr>
        <p:txBody>
          <a:bodyPr vert="horz" wrap="square" lIns="38100" tIns="38100" rIns="38100" bIns="38100" numCol="1" anchor="b" anchorCtr="0" compatLnSpc="1">
            <a:prstTxWarp prst="textNoShape">
              <a:avLst/>
            </a:prstTxWarp>
          </a:bodyPr>
          <a:lstStyle/>
          <a:p>
            <a:pPr lvl="0"/>
            <a:r>
              <a:rPr lang="en-US" altLang="en-US">
                <a:sym typeface="Gill Sans" panose="020B0502020104020203" pitchFamily="34" charset="-79"/>
              </a:rPr>
              <a:t>Click to edit Master title style</a:t>
            </a:r>
          </a:p>
        </p:txBody>
      </p:sp>
    </p:spTree>
  </p:cSld>
  <p:clrMap bg1="lt1" tx1="dk1" bg2="lt2" tx2="dk2" accent1="accent1" accent2="accent2" accent3="accent3" accent4="accent4" accent5="accent5" accent6="accent6" hlink="hlink" folHlink="folHlink"/>
  <p:sldLayoutIdLst>
    <p:sldLayoutId id="2147483664" r:id="rId1"/>
    <p:sldLayoutId id="2147483665" r:id="rId2"/>
    <p:sldLayoutId id="2147483666" r:id="rId3"/>
    <p:sldLayoutId id="2147483667" r:id="rId4"/>
    <p:sldLayoutId id="2147483668" r:id="rId5"/>
    <p:sldLayoutId id="2147483669" r:id="rId6"/>
    <p:sldLayoutId id="2147483670" r:id="rId7"/>
    <p:sldLayoutId id="2147483671" r:id="rId8"/>
    <p:sldLayoutId id="2147483672" r:id="rId9"/>
    <p:sldLayoutId id="2147483673" r:id="rId10"/>
    <p:sldLayoutId id="2147483674" r:id="rId11"/>
  </p:sldLayoutIdLst>
  <p:transition/>
  <p:txStyles>
    <p:titleStyle>
      <a:lvl1pPr algn="ctr" rtl="0" eaLnBrk="0" fontAlgn="base" hangingPunct="0">
        <a:spcBef>
          <a:spcPct val="0"/>
        </a:spcBef>
        <a:spcAft>
          <a:spcPct val="0"/>
        </a:spcAft>
        <a:defRPr sz="5600">
          <a:solidFill>
            <a:schemeClr val="tx1"/>
          </a:solidFill>
          <a:latin typeface="+mj-lt"/>
          <a:ea typeface="+mj-ea"/>
          <a:cs typeface="+mj-cs"/>
          <a:sym typeface="Gill Sans" panose="020B0502020104020203" pitchFamily="34" charset="-79"/>
        </a:defRPr>
      </a:lvl1pPr>
      <a:lvl2pPr algn="ctr" rtl="0" eaLnBrk="0" fontAlgn="base" hangingPunct="0">
        <a:spcBef>
          <a:spcPct val="0"/>
        </a:spcBef>
        <a:spcAft>
          <a:spcPct val="0"/>
        </a:spcAft>
        <a:defRPr sz="5600">
          <a:solidFill>
            <a:schemeClr val="tx1"/>
          </a:solidFill>
          <a:latin typeface="Gill Sans" pitchFamily="-110" charset="0"/>
          <a:ea typeface="ヒラギノ角ゴ ProN W3" pitchFamily="-110" charset="-128"/>
          <a:cs typeface="ヒラギノ角ゴ ProN W3" pitchFamily="-110" charset="-128"/>
          <a:sym typeface="Gill Sans" panose="020B0502020104020203" pitchFamily="34" charset="-79"/>
        </a:defRPr>
      </a:lvl2pPr>
      <a:lvl3pPr algn="ctr" rtl="0" eaLnBrk="0" fontAlgn="base" hangingPunct="0">
        <a:spcBef>
          <a:spcPct val="0"/>
        </a:spcBef>
        <a:spcAft>
          <a:spcPct val="0"/>
        </a:spcAft>
        <a:defRPr sz="5600">
          <a:solidFill>
            <a:schemeClr val="tx1"/>
          </a:solidFill>
          <a:latin typeface="Gill Sans" pitchFamily="-110" charset="0"/>
          <a:ea typeface="ヒラギノ角ゴ ProN W3" pitchFamily="-110" charset="-128"/>
          <a:cs typeface="ヒラギノ角ゴ ProN W3" pitchFamily="-110" charset="-128"/>
          <a:sym typeface="Gill Sans" panose="020B0502020104020203" pitchFamily="34" charset="-79"/>
        </a:defRPr>
      </a:lvl3pPr>
      <a:lvl4pPr algn="ctr" rtl="0" eaLnBrk="0" fontAlgn="base" hangingPunct="0">
        <a:spcBef>
          <a:spcPct val="0"/>
        </a:spcBef>
        <a:spcAft>
          <a:spcPct val="0"/>
        </a:spcAft>
        <a:defRPr sz="5600">
          <a:solidFill>
            <a:schemeClr val="tx1"/>
          </a:solidFill>
          <a:latin typeface="Gill Sans" pitchFamily="-110" charset="0"/>
          <a:ea typeface="ヒラギノ角ゴ ProN W3" pitchFamily="-110" charset="-128"/>
          <a:cs typeface="ヒラギノ角ゴ ProN W3" pitchFamily="-110" charset="-128"/>
          <a:sym typeface="Gill Sans" panose="020B0502020104020203" pitchFamily="34" charset="-79"/>
        </a:defRPr>
      </a:lvl4pPr>
      <a:lvl5pPr algn="ctr" rtl="0" eaLnBrk="0" fontAlgn="base" hangingPunct="0">
        <a:spcBef>
          <a:spcPct val="0"/>
        </a:spcBef>
        <a:spcAft>
          <a:spcPct val="0"/>
        </a:spcAft>
        <a:defRPr sz="5600">
          <a:solidFill>
            <a:schemeClr val="tx1"/>
          </a:solidFill>
          <a:latin typeface="Gill Sans" pitchFamily="-110" charset="0"/>
          <a:ea typeface="ヒラギノ角ゴ ProN W3" pitchFamily="-110" charset="-128"/>
          <a:cs typeface="ヒラギノ角ゴ ProN W3" pitchFamily="-110" charset="-128"/>
          <a:sym typeface="Gill Sans" panose="020B0502020104020203" pitchFamily="34" charset="-79"/>
        </a:defRPr>
      </a:lvl5pPr>
      <a:lvl6pPr marL="457200" algn="ctr" rtl="0" fontAlgn="base">
        <a:spcBef>
          <a:spcPct val="0"/>
        </a:spcBef>
        <a:spcAft>
          <a:spcPct val="0"/>
        </a:spcAft>
        <a:defRPr sz="5600">
          <a:solidFill>
            <a:schemeClr val="tx1"/>
          </a:solidFill>
          <a:latin typeface="Gill Sans" pitchFamily="-110" charset="0"/>
          <a:ea typeface="ヒラギノ角ゴ ProN W3" pitchFamily="-110" charset="-128"/>
          <a:cs typeface="ヒラギノ角ゴ ProN W3" pitchFamily="-110" charset="-128"/>
          <a:sym typeface="Gill Sans" pitchFamily="-110" charset="0"/>
        </a:defRPr>
      </a:lvl6pPr>
      <a:lvl7pPr marL="914400" algn="ctr" rtl="0" fontAlgn="base">
        <a:spcBef>
          <a:spcPct val="0"/>
        </a:spcBef>
        <a:spcAft>
          <a:spcPct val="0"/>
        </a:spcAft>
        <a:defRPr sz="5600">
          <a:solidFill>
            <a:schemeClr val="tx1"/>
          </a:solidFill>
          <a:latin typeface="Gill Sans" pitchFamily="-110" charset="0"/>
          <a:ea typeface="ヒラギノ角ゴ ProN W3" pitchFamily="-110" charset="-128"/>
          <a:cs typeface="ヒラギノ角ゴ ProN W3" pitchFamily="-110" charset="-128"/>
          <a:sym typeface="Gill Sans" pitchFamily="-110" charset="0"/>
        </a:defRPr>
      </a:lvl7pPr>
      <a:lvl8pPr marL="1371600" algn="ctr" rtl="0" fontAlgn="base">
        <a:spcBef>
          <a:spcPct val="0"/>
        </a:spcBef>
        <a:spcAft>
          <a:spcPct val="0"/>
        </a:spcAft>
        <a:defRPr sz="5600">
          <a:solidFill>
            <a:schemeClr val="tx1"/>
          </a:solidFill>
          <a:latin typeface="Gill Sans" pitchFamily="-110" charset="0"/>
          <a:ea typeface="ヒラギノ角ゴ ProN W3" pitchFamily="-110" charset="-128"/>
          <a:cs typeface="ヒラギノ角ゴ ProN W3" pitchFamily="-110" charset="-128"/>
          <a:sym typeface="Gill Sans" pitchFamily="-110" charset="0"/>
        </a:defRPr>
      </a:lvl8pPr>
      <a:lvl9pPr marL="1828800" algn="ctr" rtl="0" fontAlgn="base">
        <a:spcBef>
          <a:spcPct val="0"/>
        </a:spcBef>
        <a:spcAft>
          <a:spcPct val="0"/>
        </a:spcAft>
        <a:defRPr sz="5600">
          <a:solidFill>
            <a:schemeClr val="tx1"/>
          </a:solidFill>
          <a:latin typeface="Gill Sans" pitchFamily="-110" charset="0"/>
          <a:ea typeface="ヒラギノ角ゴ ProN W3" pitchFamily="-110" charset="-128"/>
          <a:cs typeface="ヒラギノ角ゴ ProN W3" pitchFamily="-110" charset="-128"/>
          <a:sym typeface="Gill Sans" pitchFamily="-110" charset="0"/>
        </a:defRPr>
      </a:lvl9pPr>
    </p:titleStyle>
    <p:bodyStyle>
      <a:lvl1pPr marL="342900" indent="-342900" algn="ctr" rtl="0" eaLnBrk="0" fontAlgn="base" hangingPunct="0">
        <a:spcBef>
          <a:spcPct val="0"/>
        </a:spcBef>
        <a:spcAft>
          <a:spcPct val="0"/>
        </a:spcAft>
        <a:buChar char="•"/>
        <a:defRPr sz="2400">
          <a:solidFill>
            <a:schemeClr val="tx1"/>
          </a:solidFill>
          <a:latin typeface="+mn-lt"/>
          <a:ea typeface="+mn-ea"/>
          <a:cs typeface="+mn-cs"/>
          <a:sym typeface="Gill Sans" panose="020B0502020104020203" pitchFamily="34" charset="-79"/>
        </a:defRPr>
      </a:lvl1pPr>
      <a:lvl2pPr marL="742950" indent="-285750" algn="ctr" rtl="0" eaLnBrk="0" fontAlgn="base" hangingPunct="0">
        <a:spcBef>
          <a:spcPct val="0"/>
        </a:spcBef>
        <a:spcAft>
          <a:spcPct val="0"/>
        </a:spcAft>
        <a:buChar char="–"/>
        <a:defRPr sz="2400">
          <a:solidFill>
            <a:schemeClr val="tx1"/>
          </a:solidFill>
          <a:latin typeface="+mn-lt"/>
          <a:ea typeface="+mn-ea"/>
          <a:cs typeface="+mn-cs"/>
          <a:sym typeface="Gill Sans" panose="020B0502020104020203" pitchFamily="34" charset="-79"/>
        </a:defRPr>
      </a:lvl2pPr>
      <a:lvl3pPr marL="1143000" indent="-228600" algn="ctr" rtl="0" eaLnBrk="0" fontAlgn="base" hangingPunct="0">
        <a:spcBef>
          <a:spcPct val="0"/>
        </a:spcBef>
        <a:spcAft>
          <a:spcPct val="0"/>
        </a:spcAft>
        <a:buChar char="•"/>
        <a:defRPr sz="2400">
          <a:solidFill>
            <a:schemeClr val="tx1"/>
          </a:solidFill>
          <a:latin typeface="+mn-lt"/>
          <a:ea typeface="+mn-ea"/>
          <a:cs typeface="+mn-cs"/>
          <a:sym typeface="Gill Sans" panose="020B0502020104020203" pitchFamily="34" charset="-79"/>
        </a:defRPr>
      </a:lvl3pPr>
      <a:lvl4pPr marL="1600200" indent="-228600" algn="ctr" rtl="0" eaLnBrk="0" fontAlgn="base" hangingPunct="0">
        <a:spcBef>
          <a:spcPct val="0"/>
        </a:spcBef>
        <a:spcAft>
          <a:spcPct val="0"/>
        </a:spcAft>
        <a:buChar char="–"/>
        <a:defRPr sz="2400">
          <a:solidFill>
            <a:schemeClr val="tx1"/>
          </a:solidFill>
          <a:latin typeface="+mn-lt"/>
          <a:ea typeface="+mn-ea"/>
          <a:cs typeface="+mn-cs"/>
          <a:sym typeface="Gill Sans" panose="020B0502020104020203" pitchFamily="34" charset="-79"/>
        </a:defRPr>
      </a:lvl4pPr>
      <a:lvl5pPr marL="2057400" indent="-228600" algn="ctr" rtl="0" eaLnBrk="0" fontAlgn="base" hangingPunct="0">
        <a:spcBef>
          <a:spcPct val="0"/>
        </a:spcBef>
        <a:spcAft>
          <a:spcPct val="0"/>
        </a:spcAft>
        <a:buChar char="»"/>
        <a:defRPr sz="2400">
          <a:solidFill>
            <a:schemeClr val="tx1"/>
          </a:solidFill>
          <a:latin typeface="+mn-lt"/>
          <a:ea typeface="+mn-ea"/>
          <a:cs typeface="+mn-cs"/>
          <a:sym typeface="Gill Sans" panose="020B0502020104020203" pitchFamily="34" charset="-79"/>
        </a:defRPr>
      </a:lvl5pPr>
      <a:lvl6pPr marL="457200" algn="ctr" rtl="0" fontAlgn="base">
        <a:spcBef>
          <a:spcPct val="0"/>
        </a:spcBef>
        <a:spcAft>
          <a:spcPct val="0"/>
        </a:spcAft>
        <a:defRPr sz="2400">
          <a:solidFill>
            <a:schemeClr val="tx1"/>
          </a:solidFill>
          <a:latin typeface="+mn-lt"/>
          <a:ea typeface="+mn-ea"/>
          <a:cs typeface="+mn-cs"/>
          <a:sym typeface="Gill Sans" pitchFamily="-110" charset="0"/>
        </a:defRPr>
      </a:lvl6pPr>
      <a:lvl7pPr marL="914400" algn="ctr" rtl="0" fontAlgn="base">
        <a:spcBef>
          <a:spcPct val="0"/>
        </a:spcBef>
        <a:spcAft>
          <a:spcPct val="0"/>
        </a:spcAft>
        <a:defRPr sz="2400">
          <a:solidFill>
            <a:schemeClr val="tx1"/>
          </a:solidFill>
          <a:latin typeface="+mn-lt"/>
          <a:ea typeface="+mn-ea"/>
          <a:cs typeface="+mn-cs"/>
          <a:sym typeface="Gill Sans" pitchFamily="-110" charset="0"/>
        </a:defRPr>
      </a:lvl7pPr>
      <a:lvl8pPr marL="1371600" algn="ctr" rtl="0" fontAlgn="base">
        <a:spcBef>
          <a:spcPct val="0"/>
        </a:spcBef>
        <a:spcAft>
          <a:spcPct val="0"/>
        </a:spcAft>
        <a:defRPr sz="2400">
          <a:solidFill>
            <a:schemeClr val="tx1"/>
          </a:solidFill>
          <a:latin typeface="+mn-lt"/>
          <a:ea typeface="+mn-ea"/>
          <a:cs typeface="+mn-cs"/>
          <a:sym typeface="Gill Sans" pitchFamily="-110" charset="0"/>
        </a:defRPr>
      </a:lvl8pPr>
      <a:lvl9pPr marL="1828800" algn="ctr" rtl="0" fontAlgn="base">
        <a:spcBef>
          <a:spcPct val="0"/>
        </a:spcBef>
        <a:spcAft>
          <a:spcPct val="0"/>
        </a:spcAft>
        <a:defRPr sz="2400">
          <a:solidFill>
            <a:schemeClr val="tx1"/>
          </a:solidFill>
          <a:latin typeface="+mn-lt"/>
          <a:ea typeface="+mn-ea"/>
          <a:cs typeface="+mn-cs"/>
          <a:sym typeface="Gill Sans" pitchFamily="-110" charset="0"/>
        </a:defRPr>
      </a:lvl9pPr>
    </p:bodyStyle>
    <p:other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2" Type="http://schemas.openxmlformats.org/officeDocument/2006/relationships/notesSlide" Target="../notesSlides/notesSlide1.xml"/><Relationship Id="rId1" Type="http://schemas.openxmlformats.org/officeDocument/2006/relationships/slideLayout" Target="../slideLayouts/slideLayout2.xml"/></Relationships>
</file>

<file path=ppt/slides/_rels/slide2.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notesSlide" Target="../notesSlides/notesSlide2.xml"/><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notesSlide" Target="../notesSlides/notesSlide3.xml"/><Relationship Id="rId1" Type="http://schemas.openxmlformats.org/officeDocument/2006/relationships/slideLayout" Target="../slideLayouts/slideLayout2.xml"/><Relationship Id="rId4" Type="http://schemas.openxmlformats.org/officeDocument/2006/relationships/image" Target="../media/image4.png"/></Relationships>
</file>

<file path=ppt/slides/_rels/slide5.xml.rels><?xml version="1.0" encoding="UTF-8" standalone="yes"?>
<Relationships xmlns="http://schemas.openxmlformats.org/package/2006/relationships"><Relationship Id="rId2" Type="http://schemas.openxmlformats.org/officeDocument/2006/relationships/image" Target="../media/image5.png"/><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2" Type="http://schemas.openxmlformats.org/officeDocument/2006/relationships/image" Target="../media/image6.png"/><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3" Type="http://schemas.openxmlformats.org/officeDocument/2006/relationships/hyperlink" Target="https://www.windy.com/?38.294,25.845,7" TargetMode="External"/><Relationship Id="rId2" Type="http://schemas.openxmlformats.org/officeDocument/2006/relationships/image" Target="../media/image7.png"/><Relationship Id="rId1" Type="http://schemas.openxmlformats.org/officeDocument/2006/relationships/slideLayout" Target="../slideLayouts/slideLayout2.xml"/></Relationships>
</file>

<file path=ppt/slides/_rels/slide9.xml.rels><?xml version="1.0" encoding="UTF-8" standalone="yes"?>
<Relationships xmlns="http://schemas.openxmlformats.org/package/2006/relationships"><Relationship Id="rId3" Type="http://schemas.openxmlformats.org/officeDocument/2006/relationships/oleObject" Target="file:///Users/christophechamley/Dropbox/0-0-0-365/0-365-24-PREVIOUS/0HBOOK/2Rome.doc!OLE_LINK1" TargetMode="External"/><Relationship Id="rId2" Type="http://schemas.openxmlformats.org/officeDocument/2006/relationships/notesSlide" Target="../notesSlides/notesSlide4.xml"/><Relationship Id="rId1" Type="http://schemas.openxmlformats.org/officeDocument/2006/relationships/slideLayout" Target="../slideLayouts/slideLayout2.xml"/><Relationship Id="rId4" Type="http://schemas.openxmlformats.org/officeDocument/2006/relationships/image" Target="../media/image8.png"/></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1.xml.rels><?xml version="1.0" encoding="UTF-8" standalone="yes"?>
<Relationships xmlns="http://schemas.openxmlformats.org/package/2006/relationships"><Relationship Id="rId2" Type="http://schemas.openxmlformats.org/officeDocument/2006/relationships/image" Target="../media/image9.png"/><Relationship Id="rId1" Type="http://schemas.openxmlformats.org/officeDocument/2006/relationships/slideLayout" Target="../slideLayouts/slideLayout2.xml"/></Relationships>
</file>

<file path=ppt/slides/_rels/slide12.xml.rels><?xml version="1.0" encoding="UTF-8" standalone="yes"?>
<Relationships xmlns="http://schemas.openxmlformats.org/package/2006/relationships"><Relationship Id="rId3" Type="http://schemas.openxmlformats.org/officeDocument/2006/relationships/image" Target="../media/image10.png"/><Relationship Id="rId2" Type="http://schemas.openxmlformats.org/officeDocument/2006/relationships/oleObject" Target="file:///Users/christophechamley/Dropbox/0-0-0-365/0-365-24-PREVIOUS/0HBOOK/2Rome.doc!OLE_LINK4" TargetMode="External"/><Relationship Id="rId1" Type="http://schemas.openxmlformats.org/officeDocument/2006/relationships/slideLayout" Target="../slideLayouts/slideLayout2.xml"/><Relationship Id="rId4" Type="http://schemas.openxmlformats.org/officeDocument/2006/relationships/image" Target="../media/image11.png"/></Relationships>
</file>

<file path=ppt/slides/_rels/slide13.xml.rels><?xml version="1.0" encoding="UTF-8" standalone="yes"?>
<Relationships xmlns="http://schemas.openxmlformats.org/package/2006/relationships"><Relationship Id="rId2" Type="http://schemas.openxmlformats.org/officeDocument/2006/relationships/image" Target="../media/image12.png"/><Relationship Id="rId1" Type="http://schemas.openxmlformats.org/officeDocument/2006/relationships/slideLayout" Target="../slideLayouts/slideLayout2.xml"/></Relationships>
</file>

<file path=ppt/slides/_rels/slide14.xml.rels><?xml version="1.0" encoding="UTF-8" standalone="yes"?>
<Relationships xmlns="http://schemas.openxmlformats.org/package/2006/relationships"><Relationship Id="rId3" Type="http://schemas.openxmlformats.org/officeDocument/2006/relationships/image" Target="../media/image13.png"/><Relationship Id="rId2" Type="http://schemas.openxmlformats.org/officeDocument/2006/relationships/oleObject" Target="file:///Users/christophechamley/Dropbox/0-0-0-365/0-365-24-PREVIOUS/0HBOOK/2Rome.doc!OLE_LINK5" TargetMode="External"/><Relationship Id="rId1" Type="http://schemas.openxmlformats.org/officeDocument/2006/relationships/slideLayout" Target="../slideLayouts/slideLayout2.xml"/></Relationships>
</file>

<file path=ppt/slides/_rels/slide15.xml.rels><?xml version="1.0" encoding="UTF-8" standalone="yes"?>
<Relationships xmlns="http://schemas.openxmlformats.org/package/2006/relationships"><Relationship Id="rId3" Type="http://schemas.openxmlformats.org/officeDocument/2006/relationships/image" Target="../media/image14.png"/><Relationship Id="rId2" Type="http://schemas.openxmlformats.org/officeDocument/2006/relationships/oleObject" Target="file:///Users/christophechamley/Dropbox/0-0-0-565/0-365-24-PREVIOUS/0HBOOK/2Rome.doc!OLE_LINK2" TargetMode="External"/><Relationship Id="rId1" Type="http://schemas.openxmlformats.org/officeDocument/2006/relationships/slideLayout" Target="../slideLayouts/slideLayout2.xml"/></Relationships>
</file>

<file path=ppt/slides/_rels/slide16.xml.rels><?xml version="1.0" encoding="UTF-8" standalone="yes"?>
<Relationships xmlns="http://schemas.openxmlformats.org/package/2006/relationships"><Relationship Id="rId3" Type="http://schemas.openxmlformats.org/officeDocument/2006/relationships/oleObject" Target="file:///Users/christophechamley/Dropbox/0-0-0-365/0-365-24-PREVIOUS/0HBOOK/2Rome.doc!OLE_LINK3" TargetMode="External"/><Relationship Id="rId2" Type="http://schemas.openxmlformats.org/officeDocument/2006/relationships/notesSlide" Target="../notesSlides/notesSlide5.xml"/><Relationship Id="rId1" Type="http://schemas.openxmlformats.org/officeDocument/2006/relationships/slideLayout" Target="../slideLayouts/slideLayout2.xml"/><Relationship Id="rId4" Type="http://schemas.openxmlformats.org/officeDocument/2006/relationships/image" Target="../media/image15.png"/></Relationships>
</file>

<file path=ppt/slides/_rels/slide17.xml.rels><?xml version="1.0" encoding="UTF-8" standalone="yes"?>
<Relationships xmlns="http://schemas.openxmlformats.org/package/2006/relationships"><Relationship Id="rId2" Type="http://schemas.openxmlformats.org/officeDocument/2006/relationships/notesSlide" Target="../notesSlides/notesSlide6.xml"/><Relationship Id="rId1" Type="http://schemas.openxmlformats.org/officeDocument/2006/relationships/slideLayout" Target="../slideLayouts/slideLayout2.xml"/></Relationships>
</file>

<file path=ppt/slides/_rels/slide1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0.xml.rels><?xml version="1.0" encoding="UTF-8" standalone="yes"?>
<Relationships xmlns="http://schemas.openxmlformats.org/package/2006/relationships"><Relationship Id="rId3" Type="http://schemas.openxmlformats.org/officeDocument/2006/relationships/image" Target="../media/image17.png"/><Relationship Id="rId2" Type="http://schemas.openxmlformats.org/officeDocument/2006/relationships/image" Target="../media/image16.png"/><Relationship Id="rId1" Type="http://schemas.openxmlformats.org/officeDocument/2006/relationships/slideLayout" Target="../slideLayouts/slideLayout2.xml"/></Relationships>
</file>

<file path=ppt/slides/_rels/slide21.xml.rels><?xml version="1.0" encoding="UTF-8" standalone="yes"?>
<Relationships xmlns="http://schemas.openxmlformats.org/package/2006/relationships"><Relationship Id="rId3" Type="http://schemas.openxmlformats.org/officeDocument/2006/relationships/image" Target="../media/image19.png"/><Relationship Id="rId2" Type="http://schemas.openxmlformats.org/officeDocument/2006/relationships/image" Target="../media/image18.png"/><Relationship Id="rId1" Type="http://schemas.openxmlformats.org/officeDocument/2006/relationships/slideLayout" Target="../slideLayouts/slideLayout2.xml"/></Relationships>
</file>

<file path=ppt/slides/_rels/slide2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4.xml.rels><?xml version="1.0" encoding="UTF-8" standalone="yes"?>
<Relationships xmlns="http://schemas.openxmlformats.org/package/2006/relationships"><Relationship Id="rId3" Type="http://schemas.openxmlformats.org/officeDocument/2006/relationships/image" Target="../media/image20.png"/><Relationship Id="rId2" Type="http://schemas.openxmlformats.org/officeDocument/2006/relationships/oleObject" Target="file:///Users/christophechamley/Dropbox/0-0-0-365/0-365-24-PREVIOUS/0HBOOK/2Rome.doc!OLE_LINK6" TargetMode="External"/><Relationship Id="rId1" Type="http://schemas.openxmlformats.org/officeDocument/2006/relationships/slideLayout" Target="../slideLayouts/slideLayout2.xml"/></Relationships>
</file>

<file path=ppt/slides/_rels/slide25.xml.rels><?xml version="1.0" encoding="UTF-8" standalone="yes"?>
<Relationships xmlns="http://schemas.openxmlformats.org/package/2006/relationships"><Relationship Id="rId2" Type="http://schemas.openxmlformats.org/officeDocument/2006/relationships/image" Target="../media/image21.png"/><Relationship Id="rId1" Type="http://schemas.openxmlformats.org/officeDocument/2006/relationships/slideLayout" Target="../slideLayouts/slideLayout2.xml"/></Relationships>
</file>

<file path=ppt/slides/_rels/slide26.xml.rels><?xml version="1.0" encoding="UTF-8" standalone="yes"?>
<Relationships xmlns="http://schemas.openxmlformats.org/package/2006/relationships"><Relationship Id="rId2" Type="http://schemas.openxmlformats.org/officeDocument/2006/relationships/image" Target="../media/image17.png"/><Relationship Id="rId1" Type="http://schemas.openxmlformats.org/officeDocument/2006/relationships/slideLayout" Target="../slideLayouts/slideLayout2.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6385" name="Title 1">
            <a:extLst>
              <a:ext uri="{FF2B5EF4-FFF2-40B4-BE49-F238E27FC236}">
                <a16:creationId xmlns:a16="http://schemas.microsoft.com/office/drawing/2014/main" id="{66963721-FDC7-9733-3BC8-442AD155FD67}"/>
              </a:ext>
            </a:extLst>
          </p:cNvPr>
          <p:cNvSpPr>
            <a:spLocks noGrp="1" noChangeArrowheads="1"/>
          </p:cNvSpPr>
          <p:nvPr>
            <p:ph type="title"/>
          </p:nvPr>
        </p:nvSpPr>
        <p:spPr>
          <a:xfrm>
            <a:off x="685800" y="228600"/>
            <a:ext cx="7772400" cy="1524000"/>
          </a:xfrm>
        </p:spPr>
        <p:txBody>
          <a:bodyPr/>
          <a:lstStyle/>
          <a:p>
            <a:pPr algn="ctr"/>
            <a:r>
              <a:rPr lang="en-US" altLang="en-US" dirty="0" err="1"/>
              <a:t>Ec</a:t>
            </a:r>
            <a:r>
              <a:rPr lang="en-US" altLang="en-US"/>
              <a:t> 565</a:t>
            </a:r>
            <a:br>
              <a:rPr lang="en-US" altLang="en-US" dirty="0"/>
            </a:br>
            <a:r>
              <a:rPr lang="en-US" altLang="en-US" dirty="0"/>
              <a:t> 9/12</a:t>
            </a:r>
          </a:p>
        </p:txBody>
      </p:sp>
      <p:sp>
        <p:nvSpPr>
          <p:cNvPr id="16386" name="Content Placeholder 2">
            <a:extLst>
              <a:ext uri="{FF2B5EF4-FFF2-40B4-BE49-F238E27FC236}">
                <a16:creationId xmlns:a16="http://schemas.microsoft.com/office/drawing/2014/main" id="{D8747EA1-235F-F31E-540A-4769A4C6F9D1}"/>
              </a:ext>
            </a:extLst>
          </p:cNvPr>
          <p:cNvSpPr>
            <a:spLocks noGrp="1" noChangeArrowheads="1"/>
          </p:cNvSpPr>
          <p:nvPr>
            <p:ph idx="1"/>
          </p:nvPr>
        </p:nvSpPr>
        <p:spPr>
          <a:xfrm>
            <a:off x="457200" y="1981200"/>
            <a:ext cx="8229600" cy="2667000"/>
          </a:xfrm>
        </p:spPr>
        <p:txBody>
          <a:bodyPr/>
          <a:lstStyle/>
          <a:p>
            <a:r>
              <a:rPr lang="en-US" altLang="en-US" sz="2400" dirty="0"/>
              <a:t>Remarks on Greece</a:t>
            </a:r>
          </a:p>
          <a:p>
            <a:r>
              <a:rPr lang="en-US" altLang="en-US" sz="2400" dirty="0"/>
              <a:t>Rome: history Remarks on the empire</a:t>
            </a:r>
          </a:p>
          <a:p>
            <a:r>
              <a:rPr lang="en-US" altLang="en-US" sz="2400" dirty="0"/>
              <a:t>Inflow of precious metals</a:t>
            </a:r>
          </a:p>
          <a:p>
            <a:r>
              <a:rPr lang="en-US" altLang="en-US" sz="2400" dirty="0"/>
              <a:t>Budget</a:t>
            </a:r>
          </a:p>
          <a:p>
            <a:r>
              <a:rPr lang="en-US" altLang="en-US" sz="2400" dirty="0"/>
              <a:t>After year 180</a:t>
            </a:r>
          </a:p>
          <a:p>
            <a:endParaRPr lang="en-US" altLang="en-US" dirty="0"/>
          </a:p>
        </p:txBody>
      </p:sp>
      <p:sp>
        <p:nvSpPr>
          <p:cNvPr id="16387" name="Slide Number Placeholder 3">
            <a:extLst>
              <a:ext uri="{FF2B5EF4-FFF2-40B4-BE49-F238E27FC236}">
                <a16:creationId xmlns:a16="http://schemas.microsoft.com/office/drawing/2014/main" id="{C7A51498-4043-E3DD-1E37-1C5563ADA07B}"/>
              </a:ext>
            </a:extLst>
          </p:cNvPr>
          <p:cNvSpPr>
            <a:spLocks noGrp="1"/>
          </p:cNvSpPr>
          <p:nvPr>
            <p:ph type="sldNum" sz="quarter" idx="10"/>
          </p:nvPr>
        </p:nvSpPr>
        <p:spPr>
          <a:noFill/>
          <a:ln w="9525"/>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800000"/>
                <a:headEnd/>
                <a:tailEnd/>
              </a14:hiddenLine>
            </a:ext>
          </a:extLst>
        </p:spPr>
        <p:txBody>
          <a:bodyPr/>
          <a:lstStyle>
            <a:lvl1pPr>
              <a:spcBef>
                <a:spcPts val="800"/>
              </a:spcBef>
              <a:buSzPct val="100000"/>
              <a:buFont typeface="Times" pitchFamily="2" charset="0"/>
              <a:buChar char="•"/>
              <a:defRPr>
                <a:solidFill>
                  <a:schemeClr val="tx1"/>
                </a:solidFill>
                <a:latin typeface="Times" pitchFamily="2" charset="0"/>
                <a:ea typeface="ヒラギノ明朝 ProN W3" panose="02020300000000000000" pitchFamily="18" charset="-128"/>
                <a:sym typeface="Times" pitchFamily="2" charset="0"/>
              </a:defRPr>
            </a:lvl1pPr>
            <a:lvl2pPr marL="37931725" indent="-37474525">
              <a:spcBef>
                <a:spcPts val="700"/>
              </a:spcBef>
              <a:buSzPct val="100000"/>
              <a:buFont typeface="Times" pitchFamily="2" charset="0"/>
              <a:buChar char="–"/>
              <a:defRPr>
                <a:solidFill>
                  <a:schemeClr val="tx1"/>
                </a:solidFill>
                <a:latin typeface="Times" pitchFamily="2" charset="0"/>
                <a:ea typeface="ヒラギノ明朝 ProN W3" panose="02020300000000000000" pitchFamily="18" charset="-128"/>
                <a:sym typeface="Times" pitchFamily="2" charset="0"/>
              </a:defRPr>
            </a:lvl2pPr>
            <a:lvl3pPr marL="1131888" indent="-228600">
              <a:spcBef>
                <a:spcPts val="600"/>
              </a:spcBef>
              <a:buSzPct val="100000"/>
              <a:buFont typeface="Times" pitchFamily="2" charset="0"/>
              <a:buChar char="•"/>
              <a:defRPr>
                <a:solidFill>
                  <a:schemeClr val="tx1"/>
                </a:solidFill>
                <a:latin typeface="Times" pitchFamily="2" charset="0"/>
                <a:ea typeface="ヒラギノ明朝 ProN W3" panose="02020300000000000000" pitchFamily="18" charset="-128"/>
                <a:sym typeface="Times" pitchFamily="2" charset="0"/>
              </a:defRPr>
            </a:lvl3pPr>
            <a:lvl4pPr marL="1589088" indent="-228600">
              <a:spcBef>
                <a:spcPts val="500"/>
              </a:spcBef>
              <a:buSzPct val="100000"/>
              <a:buFont typeface="Times" pitchFamily="2" charset="0"/>
              <a:buChar char="–"/>
              <a:defRPr sz="1600">
                <a:solidFill>
                  <a:schemeClr val="tx1"/>
                </a:solidFill>
                <a:latin typeface="Times" pitchFamily="2" charset="0"/>
                <a:ea typeface="ヒラギノ明朝 ProN W3" panose="02020300000000000000" pitchFamily="18" charset="-128"/>
                <a:sym typeface="Times" pitchFamily="2" charset="0"/>
              </a:defRPr>
            </a:lvl4pPr>
            <a:lvl5pPr marL="2046288" indent="-228600">
              <a:spcBef>
                <a:spcPts val="500"/>
              </a:spcBef>
              <a:buSzPct val="100000"/>
              <a:buFont typeface="Times" pitchFamily="2" charset="0"/>
              <a:buChar char="»"/>
              <a:defRPr sz="1600">
                <a:solidFill>
                  <a:schemeClr val="tx1"/>
                </a:solidFill>
                <a:latin typeface="Times" pitchFamily="2" charset="0"/>
                <a:ea typeface="ヒラギノ明朝 ProN W3" panose="02020300000000000000" pitchFamily="18" charset="-128"/>
                <a:sym typeface="Times" pitchFamily="2" charset="0"/>
              </a:defRPr>
            </a:lvl5pPr>
            <a:lvl6pPr marL="2503488" indent="-228600" eaLnBrk="0" fontAlgn="base" hangingPunct="0">
              <a:spcBef>
                <a:spcPts val="500"/>
              </a:spcBef>
              <a:spcAft>
                <a:spcPct val="0"/>
              </a:spcAft>
              <a:buSzPct val="100000"/>
              <a:buFont typeface="Times" pitchFamily="2" charset="0"/>
              <a:buChar char="»"/>
              <a:defRPr sz="1600">
                <a:solidFill>
                  <a:schemeClr val="tx1"/>
                </a:solidFill>
                <a:latin typeface="Times" pitchFamily="2" charset="0"/>
                <a:ea typeface="ヒラギノ明朝 ProN W3" panose="02020300000000000000" pitchFamily="18" charset="-128"/>
                <a:sym typeface="Times" pitchFamily="2" charset="0"/>
              </a:defRPr>
            </a:lvl6pPr>
            <a:lvl7pPr marL="2960688" indent="-228600" eaLnBrk="0" fontAlgn="base" hangingPunct="0">
              <a:spcBef>
                <a:spcPts val="500"/>
              </a:spcBef>
              <a:spcAft>
                <a:spcPct val="0"/>
              </a:spcAft>
              <a:buSzPct val="100000"/>
              <a:buFont typeface="Times" pitchFamily="2" charset="0"/>
              <a:buChar char="»"/>
              <a:defRPr sz="1600">
                <a:solidFill>
                  <a:schemeClr val="tx1"/>
                </a:solidFill>
                <a:latin typeface="Times" pitchFamily="2" charset="0"/>
                <a:ea typeface="ヒラギノ明朝 ProN W3" panose="02020300000000000000" pitchFamily="18" charset="-128"/>
                <a:sym typeface="Times" pitchFamily="2" charset="0"/>
              </a:defRPr>
            </a:lvl7pPr>
            <a:lvl8pPr marL="3417888" indent="-228600" eaLnBrk="0" fontAlgn="base" hangingPunct="0">
              <a:spcBef>
                <a:spcPts val="500"/>
              </a:spcBef>
              <a:spcAft>
                <a:spcPct val="0"/>
              </a:spcAft>
              <a:buSzPct val="100000"/>
              <a:buFont typeface="Times" pitchFamily="2" charset="0"/>
              <a:buChar char="»"/>
              <a:defRPr sz="1600">
                <a:solidFill>
                  <a:schemeClr val="tx1"/>
                </a:solidFill>
                <a:latin typeface="Times" pitchFamily="2" charset="0"/>
                <a:ea typeface="ヒラギノ明朝 ProN W3" panose="02020300000000000000" pitchFamily="18" charset="-128"/>
                <a:sym typeface="Times" pitchFamily="2" charset="0"/>
              </a:defRPr>
            </a:lvl8pPr>
            <a:lvl9pPr marL="3875088" indent="-228600" eaLnBrk="0" fontAlgn="base" hangingPunct="0">
              <a:spcBef>
                <a:spcPts val="500"/>
              </a:spcBef>
              <a:spcAft>
                <a:spcPct val="0"/>
              </a:spcAft>
              <a:buSzPct val="100000"/>
              <a:buFont typeface="Times" pitchFamily="2" charset="0"/>
              <a:buChar char="»"/>
              <a:defRPr sz="1600">
                <a:solidFill>
                  <a:schemeClr val="tx1"/>
                </a:solidFill>
                <a:latin typeface="Times" pitchFamily="2" charset="0"/>
                <a:ea typeface="ヒラギノ明朝 ProN W3" panose="02020300000000000000" pitchFamily="18" charset="-128"/>
                <a:sym typeface="Times" pitchFamily="2" charset="0"/>
              </a:defRPr>
            </a:lvl9pPr>
          </a:lstStyle>
          <a:p>
            <a:pPr>
              <a:spcBef>
                <a:spcPct val="0"/>
              </a:spcBef>
              <a:buSzTx/>
              <a:buFontTx/>
              <a:buNone/>
            </a:pPr>
            <a:fld id="{36020FC9-486D-BD4A-83A0-F3D8C0AE06E6}" type="slidenum">
              <a:rPr lang="en-US" altLang="en-US" smtClean="0"/>
              <a:pPr>
                <a:spcBef>
                  <a:spcPct val="0"/>
                </a:spcBef>
                <a:buSzTx/>
                <a:buFontTx/>
                <a:buNone/>
              </a:pPr>
              <a:t>1</a:t>
            </a:fld>
            <a:endParaRPr lang="en-US" altLang="en-US"/>
          </a:p>
        </p:txBody>
      </p:sp>
    </p:spTree>
  </p:cSld>
  <p:clrMapOvr>
    <a:masterClrMapping/>
  </p:clrMapOvr>
  <p:transition/>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BF2D024D-4203-1C0B-FCEA-D88E4E6BAB2F}"/>
              </a:ext>
            </a:extLst>
          </p:cNvPr>
          <p:cNvSpPr>
            <a:spLocks noGrp="1"/>
          </p:cNvSpPr>
          <p:nvPr>
            <p:ph type="title"/>
          </p:nvPr>
        </p:nvSpPr>
        <p:spPr/>
        <p:txBody>
          <a:bodyPr/>
          <a:lstStyle/>
          <a:p>
            <a:r>
              <a:rPr lang="en-US" dirty="0"/>
              <a:t>Athens: the Peloponnesian War( 431 BC-404)</a:t>
            </a:r>
          </a:p>
        </p:txBody>
      </p:sp>
      <p:sp>
        <p:nvSpPr>
          <p:cNvPr id="3" name="Content Placeholder 2">
            <a:extLst>
              <a:ext uri="{FF2B5EF4-FFF2-40B4-BE49-F238E27FC236}">
                <a16:creationId xmlns:a16="http://schemas.microsoft.com/office/drawing/2014/main" id="{6EB3BA5C-4191-D25B-0028-4073851D35A7}"/>
              </a:ext>
            </a:extLst>
          </p:cNvPr>
          <p:cNvSpPr>
            <a:spLocks noGrp="1"/>
          </p:cNvSpPr>
          <p:nvPr>
            <p:ph idx="1"/>
          </p:nvPr>
        </p:nvSpPr>
        <p:spPr>
          <a:xfrm>
            <a:off x="0" y="990600"/>
            <a:ext cx="8229600" cy="990600"/>
          </a:xfrm>
        </p:spPr>
        <p:txBody>
          <a:bodyPr/>
          <a:lstStyle/>
          <a:p>
            <a:r>
              <a:rPr lang="en-US" sz="2000" dirty="0"/>
              <a:t>Thucydides (460-400)</a:t>
            </a:r>
          </a:p>
          <a:p>
            <a:pPr lvl="1"/>
            <a:r>
              <a:rPr lang="en-US" sz="2000" dirty="0"/>
              <a:t>Greatest historian in antiquity</a:t>
            </a:r>
          </a:p>
          <a:p>
            <a:r>
              <a:rPr lang="en-US" sz="2000" dirty="0"/>
              <a:t>War between Athens and Sparta</a:t>
            </a:r>
          </a:p>
          <a:p>
            <a:r>
              <a:rPr lang="en-US" sz="2000" dirty="0"/>
              <a:t>Cause of the war</a:t>
            </a:r>
          </a:p>
          <a:p>
            <a:pPr lvl="1"/>
            <a:r>
              <a:rPr lang="en-US" sz="2000" dirty="0"/>
              <a:t>Fear of the ascendency of the other</a:t>
            </a:r>
          </a:p>
          <a:p>
            <a:r>
              <a:rPr lang="en-US" sz="2000" dirty="0"/>
              <a:t>“Thucydides trap”</a:t>
            </a:r>
          </a:p>
          <a:p>
            <a:pPr lvl="1"/>
            <a:r>
              <a:rPr lang="en-US" sz="2000" dirty="0"/>
              <a:t>(Graham Allison)</a:t>
            </a:r>
          </a:p>
          <a:p>
            <a:r>
              <a:rPr lang="en-US" sz="2000" dirty="0"/>
              <a:t>History of P W (HPW)</a:t>
            </a:r>
          </a:p>
        </p:txBody>
      </p:sp>
      <p:sp>
        <p:nvSpPr>
          <p:cNvPr id="4" name="Slide Number Placeholder 3">
            <a:extLst>
              <a:ext uri="{FF2B5EF4-FFF2-40B4-BE49-F238E27FC236}">
                <a16:creationId xmlns:a16="http://schemas.microsoft.com/office/drawing/2014/main" id="{CD271CC8-4A2A-4781-D995-4CC0DE509B77}"/>
              </a:ext>
            </a:extLst>
          </p:cNvPr>
          <p:cNvSpPr>
            <a:spLocks noGrp="1"/>
          </p:cNvSpPr>
          <p:nvPr>
            <p:ph type="sldNum" sz="quarter" idx="10"/>
          </p:nvPr>
        </p:nvSpPr>
        <p:spPr/>
        <p:txBody>
          <a:bodyPr/>
          <a:lstStyle/>
          <a:p>
            <a:pPr>
              <a:defRPr/>
            </a:pPr>
            <a:fld id="{341A508B-DB86-154A-9628-1761492DCDF2}" type="slidenum">
              <a:rPr lang="en-US" altLang="en-US" smtClean="0"/>
              <a:pPr>
                <a:defRPr/>
              </a:pPr>
              <a:t>2</a:t>
            </a:fld>
            <a:endParaRPr lang="en-US" altLang="en-US"/>
          </a:p>
        </p:txBody>
      </p:sp>
      <p:pic>
        <p:nvPicPr>
          <p:cNvPr id="7" name="Picture 6" descr="A map of the greek islands&#10;&#10;Description automatically generated">
            <a:extLst>
              <a:ext uri="{FF2B5EF4-FFF2-40B4-BE49-F238E27FC236}">
                <a16:creationId xmlns:a16="http://schemas.microsoft.com/office/drawing/2014/main" id="{1D46980E-B0A0-4B36-86B1-D7FBDC54B8A5}"/>
              </a:ext>
            </a:extLst>
          </p:cNvPr>
          <p:cNvPicPr>
            <a:picLocks noChangeAspect="1"/>
          </p:cNvPicPr>
          <p:nvPr/>
        </p:nvPicPr>
        <p:blipFill>
          <a:blip r:embed="rId3"/>
          <a:stretch>
            <a:fillRect/>
          </a:stretch>
        </p:blipFill>
        <p:spPr>
          <a:xfrm>
            <a:off x="4522524" y="1143000"/>
            <a:ext cx="4468872" cy="4572000"/>
          </a:xfrm>
          <a:prstGeom prst="rect">
            <a:avLst/>
          </a:prstGeom>
        </p:spPr>
      </p:pic>
    </p:spTree>
    <p:extLst>
      <p:ext uri="{BB962C8B-B14F-4D97-AF65-F5344CB8AC3E}">
        <p14:creationId xmlns:p14="http://schemas.microsoft.com/office/powerpoint/2010/main" val="2143664258"/>
      </p:ext>
    </p:extLst>
  </p:cSld>
  <p:clrMapOvr>
    <a:masterClrMapping/>
  </p:clrMapOvr>
  <p:transition/>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0E308B74-1101-AE9A-B3AC-6D2FCAFD9DB4}"/>
              </a:ext>
            </a:extLst>
          </p:cNvPr>
          <p:cNvSpPr>
            <a:spLocks noGrp="1"/>
          </p:cNvSpPr>
          <p:nvPr>
            <p:ph type="title"/>
          </p:nvPr>
        </p:nvSpPr>
        <p:spPr/>
        <p:txBody>
          <a:bodyPr/>
          <a:lstStyle/>
          <a:p>
            <a:r>
              <a:rPr lang="en-US" dirty="0"/>
              <a:t>Athens/Sparta and allies</a:t>
            </a:r>
          </a:p>
        </p:txBody>
      </p:sp>
      <p:sp>
        <p:nvSpPr>
          <p:cNvPr id="4" name="Slide Number Placeholder 3">
            <a:extLst>
              <a:ext uri="{FF2B5EF4-FFF2-40B4-BE49-F238E27FC236}">
                <a16:creationId xmlns:a16="http://schemas.microsoft.com/office/drawing/2014/main" id="{A73478F9-5159-1EDF-92CF-61097C3CAF52}"/>
              </a:ext>
            </a:extLst>
          </p:cNvPr>
          <p:cNvSpPr>
            <a:spLocks noGrp="1"/>
          </p:cNvSpPr>
          <p:nvPr>
            <p:ph type="sldNum" sz="quarter" idx="10"/>
          </p:nvPr>
        </p:nvSpPr>
        <p:spPr/>
        <p:txBody>
          <a:bodyPr/>
          <a:lstStyle/>
          <a:p>
            <a:pPr>
              <a:defRPr/>
            </a:pPr>
            <a:fld id="{341A508B-DB86-154A-9628-1761492DCDF2}" type="slidenum">
              <a:rPr lang="en-US" altLang="en-US" smtClean="0"/>
              <a:pPr>
                <a:defRPr/>
              </a:pPr>
              <a:t>3</a:t>
            </a:fld>
            <a:endParaRPr lang="en-US" altLang="en-US"/>
          </a:p>
        </p:txBody>
      </p:sp>
      <p:pic>
        <p:nvPicPr>
          <p:cNvPr id="5" name="Picture 4" descr="A map of the world&#10;&#10;Description automatically generated">
            <a:extLst>
              <a:ext uri="{FF2B5EF4-FFF2-40B4-BE49-F238E27FC236}">
                <a16:creationId xmlns:a16="http://schemas.microsoft.com/office/drawing/2014/main" id="{71BE803B-CBFB-E05E-CD0B-45069C6D93B5}"/>
              </a:ext>
            </a:extLst>
          </p:cNvPr>
          <p:cNvPicPr>
            <a:picLocks noChangeAspect="1"/>
          </p:cNvPicPr>
          <p:nvPr/>
        </p:nvPicPr>
        <p:blipFill>
          <a:blip r:embed="rId2"/>
          <a:stretch>
            <a:fillRect/>
          </a:stretch>
        </p:blipFill>
        <p:spPr>
          <a:xfrm>
            <a:off x="685800" y="2006600"/>
            <a:ext cx="7721600" cy="4216400"/>
          </a:xfrm>
          <a:prstGeom prst="rect">
            <a:avLst/>
          </a:prstGeom>
        </p:spPr>
      </p:pic>
    </p:spTree>
    <p:extLst>
      <p:ext uri="{BB962C8B-B14F-4D97-AF65-F5344CB8AC3E}">
        <p14:creationId xmlns:p14="http://schemas.microsoft.com/office/powerpoint/2010/main" val="2795766798"/>
      </p:ext>
    </p:extLst>
  </p:cSld>
  <p:clrMapOvr>
    <a:masterClrMapping/>
  </p:clrMapOvr>
  <p:transition/>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2DA5B5C7-1FE4-93CC-567F-93282528AC9A}"/>
              </a:ext>
            </a:extLst>
          </p:cNvPr>
          <p:cNvSpPr>
            <a:spLocks noGrp="1"/>
          </p:cNvSpPr>
          <p:nvPr>
            <p:ph type="title"/>
          </p:nvPr>
        </p:nvSpPr>
        <p:spPr/>
        <p:txBody>
          <a:bodyPr/>
          <a:lstStyle/>
          <a:p>
            <a:r>
              <a:rPr lang="en-US" dirty="0"/>
              <a:t>War and money</a:t>
            </a:r>
          </a:p>
        </p:txBody>
      </p:sp>
      <p:sp>
        <p:nvSpPr>
          <p:cNvPr id="3" name="Content Placeholder 2">
            <a:extLst>
              <a:ext uri="{FF2B5EF4-FFF2-40B4-BE49-F238E27FC236}">
                <a16:creationId xmlns:a16="http://schemas.microsoft.com/office/drawing/2014/main" id="{438CF644-5180-680F-26D3-2646AFD629BF}"/>
              </a:ext>
            </a:extLst>
          </p:cNvPr>
          <p:cNvSpPr>
            <a:spLocks noGrp="1"/>
          </p:cNvSpPr>
          <p:nvPr>
            <p:ph idx="1"/>
          </p:nvPr>
        </p:nvSpPr>
        <p:spPr/>
        <p:txBody>
          <a:bodyPr/>
          <a:lstStyle/>
          <a:p>
            <a:r>
              <a:rPr lang="en-US" sz="2000" dirty="0" err="1"/>
              <a:t>Archidamos</a:t>
            </a:r>
            <a:r>
              <a:rPr lang="en-US" sz="2000" dirty="0"/>
              <a:t> (CIC in Sparta)</a:t>
            </a:r>
          </a:p>
          <a:p>
            <a:endParaRPr lang="en-US" sz="2000" dirty="0"/>
          </a:p>
          <a:p>
            <a:endParaRPr lang="en-US" sz="2000" dirty="0"/>
          </a:p>
          <a:p>
            <a:endParaRPr lang="en-US" sz="2000" dirty="0"/>
          </a:p>
          <a:p>
            <a:r>
              <a:rPr lang="en-US" sz="2000" dirty="0"/>
              <a:t>Pericles</a:t>
            </a:r>
          </a:p>
          <a:p>
            <a:endParaRPr lang="en-US" sz="2000" dirty="0"/>
          </a:p>
          <a:p>
            <a:endParaRPr lang="en-US" sz="2000" dirty="0"/>
          </a:p>
          <a:p>
            <a:endParaRPr lang="en-US" sz="2000" dirty="0"/>
          </a:p>
          <a:p>
            <a:endParaRPr lang="en-US" sz="2000" dirty="0"/>
          </a:p>
          <a:p>
            <a:r>
              <a:rPr lang="en-US" sz="2000" dirty="0"/>
              <a:t>Silver mines near Athens</a:t>
            </a:r>
          </a:p>
          <a:p>
            <a:pPr lvl="1"/>
            <a:r>
              <a:rPr lang="en-US" sz="2000" dirty="0"/>
              <a:t>Saving for the naval battle of Salamina (483 BC)</a:t>
            </a:r>
          </a:p>
          <a:p>
            <a:endParaRPr lang="en-US" sz="2000" dirty="0"/>
          </a:p>
        </p:txBody>
      </p:sp>
      <p:sp>
        <p:nvSpPr>
          <p:cNvPr id="4" name="Slide Number Placeholder 3">
            <a:extLst>
              <a:ext uri="{FF2B5EF4-FFF2-40B4-BE49-F238E27FC236}">
                <a16:creationId xmlns:a16="http://schemas.microsoft.com/office/drawing/2014/main" id="{7AED1C53-3F4F-3176-5D7A-FA3701E94D04}"/>
              </a:ext>
            </a:extLst>
          </p:cNvPr>
          <p:cNvSpPr>
            <a:spLocks noGrp="1"/>
          </p:cNvSpPr>
          <p:nvPr>
            <p:ph type="sldNum" sz="quarter" idx="10"/>
          </p:nvPr>
        </p:nvSpPr>
        <p:spPr/>
        <p:txBody>
          <a:bodyPr/>
          <a:lstStyle/>
          <a:p>
            <a:pPr>
              <a:defRPr/>
            </a:pPr>
            <a:fld id="{341A508B-DB86-154A-9628-1761492DCDF2}" type="slidenum">
              <a:rPr lang="en-US" altLang="en-US" smtClean="0"/>
              <a:pPr>
                <a:defRPr/>
              </a:pPr>
              <a:t>4</a:t>
            </a:fld>
            <a:endParaRPr lang="en-US" altLang="en-US"/>
          </a:p>
        </p:txBody>
      </p:sp>
      <p:pic>
        <p:nvPicPr>
          <p:cNvPr id="6" name="Picture 5">
            <a:extLst>
              <a:ext uri="{FF2B5EF4-FFF2-40B4-BE49-F238E27FC236}">
                <a16:creationId xmlns:a16="http://schemas.microsoft.com/office/drawing/2014/main" id="{90FBFDCC-B657-389B-528B-077A9498126B}"/>
              </a:ext>
            </a:extLst>
          </p:cNvPr>
          <p:cNvPicPr>
            <a:picLocks noChangeAspect="1"/>
          </p:cNvPicPr>
          <p:nvPr/>
        </p:nvPicPr>
        <p:blipFill>
          <a:blip r:embed="rId3"/>
          <a:stretch>
            <a:fillRect/>
          </a:stretch>
        </p:blipFill>
        <p:spPr>
          <a:xfrm>
            <a:off x="500062" y="1466850"/>
            <a:ext cx="8887665" cy="966788"/>
          </a:xfrm>
          <a:prstGeom prst="rect">
            <a:avLst/>
          </a:prstGeom>
        </p:spPr>
      </p:pic>
      <p:pic>
        <p:nvPicPr>
          <p:cNvPr id="8" name="Picture 7" descr="A close up of black text&#10;&#10;Description automatically generated">
            <a:extLst>
              <a:ext uri="{FF2B5EF4-FFF2-40B4-BE49-F238E27FC236}">
                <a16:creationId xmlns:a16="http://schemas.microsoft.com/office/drawing/2014/main" id="{6AFFEC0D-92E7-E6E0-799A-B700871A22E4}"/>
              </a:ext>
            </a:extLst>
          </p:cNvPr>
          <p:cNvPicPr>
            <a:picLocks noChangeAspect="1"/>
          </p:cNvPicPr>
          <p:nvPr/>
        </p:nvPicPr>
        <p:blipFill>
          <a:blip r:embed="rId4"/>
          <a:stretch>
            <a:fillRect/>
          </a:stretch>
        </p:blipFill>
        <p:spPr>
          <a:xfrm>
            <a:off x="76199" y="2983706"/>
            <a:ext cx="8921355" cy="1512094"/>
          </a:xfrm>
          <a:prstGeom prst="rect">
            <a:avLst/>
          </a:prstGeom>
        </p:spPr>
      </p:pic>
    </p:spTree>
    <p:extLst>
      <p:ext uri="{BB962C8B-B14F-4D97-AF65-F5344CB8AC3E}">
        <p14:creationId xmlns:p14="http://schemas.microsoft.com/office/powerpoint/2010/main" val="227276632"/>
      </p:ext>
    </p:extLst>
  </p:cSld>
  <p:clrMapOvr>
    <a:masterClrMapping/>
  </p:clrMapOvr>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nodeType="clickEffect">
                                  <p:stCondLst>
                                    <p:cond delay="0"/>
                                  </p:stCondLst>
                                  <p:childTnLst>
                                    <p:set>
                                      <p:cBhvr>
                                        <p:cTn id="10" dur="1" fill="hold">
                                          <p:stCondLst>
                                            <p:cond delay="0"/>
                                          </p:stCondLst>
                                        </p:cTn>
                                        <p:tgtEl>
                                          <p:spTgt spid="6"/>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nodeType="clickEffect">
                                  <p:stCondLst>
                                    <p:cond delay="0"/>
                                  </p:stCondLst>
                                  <p:childTnLst>
                                    <p:set>
                                      <p:cBhvr>
                                        <p:cTn id="14" dur="1" fill="hold">
                                          <p:stCondLst>
                                            <p:cond delay="0"/>
                                          </p:stCondLst>
                                        </p:cTn>
                                        <p:tgtEl>
                                          <p:spTgt spid="3">
                                            <p:txEl>
                                              <p:pRg st="4" end="4"/>
                                            </p:txEl>
                                          </p:spTgt>
                                        </p:tgtEl>
                                        <p:attrNameLst>
                                          <p:attrName>style.visibility</p:attrName>
                                        </p:attrNameLst>
                                      </p:cBhvr>
                                      <p:to>
                                        <p:strVal val="visible"/>
                                      </p:to>
                                    </p:set>
                                  </p:childTnLst>
                                </p:cTn>
                              </p:par>
                            </p:childTnLst>
                          </p:cTn>
                        </p:par>
                      </p:childTnLst>
                    </p:cTn>
                  </p:par>
                  <p:par>
                    <p:cTn id="15" fill="hold">
                      <p:stCondLst>
                        <p:cond delay="indefinite"/>
                      </p:stCondLst>
                      <p:childTnLst>
                        <p:par>
                          <p:cTn id="16" fill="hold">
                            <p:stCondLst>
                              <p:cond delay="0"/>
                            </p:stCondLst>
                            <p:childTnLst>
                              <p:par>
                                <p:cTn id="17" presetID="1" presetClass="entr" presetSubtype="0" fill="hold" nodeType="clickEffect">
                                  <p:stCondLst>
                                    <p:cond delay="0"/>
                                  </p:stCondLst>
                                  <p:childTnLst>
                                    <p:set>
                                      <p:cBhvr>
                                        <p:cTn id="18" dur="1" fill="hold">
                                          <p:stCondLst>
                                            <p:cond delay="0"/>
                                          </p:stCondLst>
                                        </p:cTn>
                                        <p:tgtEl>
                                          <p:spTgt spid="8"/>
                                        </p:tgtEl>
                                        <p:attrNameLst>
                                          <p:attrName>style.visibility</p:attrName>
                                        </p:attrNameLst>
                                      </p:cBhvr>
                                      <p:to>
                                        <p:strVal val="visible"/>
                                      </p:to>
                                    </p:set>
                                  </p:childTnLst>
                                </p:cTn>
                              </p:par>
                            </p:childTnLst>
                          </p:cTn>
                        </p:par>
                      </p:childTnLst>
                    </p:cTn>
                  </p:par>
                  <p:par>
                    <p:cTn id="19" fill="hold">
                      <p:stCondLst>
                        <p:cond delay="indefinite"/>
                      </p:stCondLst>
                      <p:childTnLst>
                        <p:par>
                          <p:cTn id="20" fill="hold">
                            <p:stCondLst>
                              <p:cond delay="0"/>
                            </p:stCondLst>
                            <p:childTnLst>
                              <p:par>
                                <p:cTn id="21" presetID="1" presetClass="entr" presetSubtype="0" fill="hold" nodeType="clickEffect">
                                  <p:stCondLst>
                                    <p:cond delay="0"/>
                                  </p:stCondLst>
                                  <p:childTnLst>
                                    <p:set>
                                      <p:cBhvr>
                                        <p:cTn id="22" dur="1" fill="hold">
                                          <p:stCondLst>
                                            <p:cond delay="0"/>
                                          </p:stCondLst>
                                        </p:cTn>
                                        <p:tgtEl>
                                          <p:spTgt spid="3">
                                            <p:txEl>
                                              <p:pRg st="9" end="9"/>
                                            </p:txEl>
                                          </p:spTgt>
                                        </p:tgtEl>
                                        <p:attrNameLst>
                                          <p:attrName>style.visibility</p:attrName>
                                        </p:attrNameLst>
                                      </p:cBhvr>
                                      <p:to>
                                        <p:strVal val="visible"/>
                                      </p:to>
                                    </p:set>
                                  </p:childTnLst>
                                </p:cTn>
                              </p:par>
                            </p:childTnLst>
                          </p:cTn>
                        </p:par>
                      </p:childTnLst>
                    </p:cTn>
                  </p:par>
                  <p:par>
                    <p:cTn id="23" fill="hold">
                      <p:stCondLst>
                        <p:cond delay="indefinite"/>
                      </p:stCondLst>
                      <p:childTnLst>
                        <p:par>
                          <p:cTn id="24" fill="hold">
                            <p:stCondLst>
                              <p:cond delay="0"/>
                            </p:stCondLst>
                            <p:childTnLst>
                              <p:par>
                                <p:cTn id="25" presetID="1" presetClass="entr" presetSubtype="0" fill="hold" nodeType="clickEffect">
                                  <p:stCondLst>
                                    <p:cond delay="0"/>
                                  </p:stCondLst>
                                  <p:childTnLst>
                                    <p:set>
                                      <p:cBhvr>
                                        <p:cTn id="26" dur="1" fill="hold">
                                          <p:stCondLst>
                                            <p:cond delay="0"/>
                                          </p:stCondLst>
                                        </p:cTn>
                                        <p:tgtEl>
                                          <p:spTgt spid="3">
                                            <p:txEl>
                                              <p:pRg st="10" end="10"/>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7190FC08-5650-770C-395C-88DE18D3789C}"/>
              </a:ext>
            </a:extLst>
          </p:cNvPr>
          <p:cNvSpPr>
            <a:spLocks noGrp="1"/>
          </p:cNvSpPr>
          <p:nvPr>
            <p:ph type="title"/>
          </p:nvPr>
        </p:nvSpPr>
        <p:spPr/>
        <p:txBody>
          <a:bodyPr/>
          <a:lstStyle/>
          <a:p>
            <a:r>
              <a:rPr lang="en-US"/>
              <a:t>Money reserves</a:t>
            </a:r>
          </a:p>
        </p:txBody>
      </p:sp>
      <p:sp>
        <p:nvSpPr>
          <p:cNvPr id="3" name="Content Placeholder 2">
            <a:extLst>
              <a:ext uri="{FF2B5EF4-FFF2-40B4-BE49-F238E27FC236}">
                <a16:creationId xmlns:a16="http://schemas.microsoft.com/office/drawing/2014/main" id="{680F3233-08AC-6AB9-EF31-571ED0CB84A2}"/>
              </a:ext>
            </a:extLst>
          </p:cNvPr>
          <p:cNvSpPr>
            <a:spLocks noGrp="1"/>
          </p:cNvSpPr>
          <p:nvPr>
            <p:ph idx="1"/>
          </p:nvPr>
        </p:nvSpPr>
        <p:spPr/>
        <p:txBody>
          <a:bodyPr/>
          <a:lstStyle/>
          <a:p>
            <a:endParaRPr lang="en-US"/>
          </a:p>
        </p:txBody>
      </p:sp>
      <p:sp>
        <p:nvSpPr>
          <p:cNvPr id="4" name="Slide Number Placeholder 3">
            <a:extLst>
              <a:ext uri="{FF2B5EF4-FFF2-40B4-BE49-F238E27FC236}">
                <a16:creationId xmlns:a16="http://schemas.microsoft.com/office/drawing/2014/main" id="{57D45ACF-B14A-D012-6328-19B68E7F0057}"/>
              </a:ext>
            </a:extLst>
          </p:cNvPr>
          <p:cNvSpPr>
            <a:spLocks noGrp="1"/>
          </p:cNvSpPr>
          <p:nvPr>
            <p:ph type="sldNum" sz="quarter" idx="10"/>
          </p:nvPr>
        </p:nvSpPr>
        <p:spPr/>
        <p:txBody>
          <a:bodyPr/>
          <a:lstStyle/>
          <a:p>
            <a:pPr>
              <a:defRPr/>
            </a:pPr>
            <a:fld id="{341A508B-DB86-154A-9628-1761492DCDF2}" type="slidenum">
              <a:rPr lang="en-US" altLang="en-US" smtClean="0"/>
              <a:pPr>
                <a:defRPr/>
              </a:pPr>
              <a:t>5</a:t>
            </a:fld>
            <a:endParaRPr lang="en-US" altLang="en-US"/>
          </a:p>
        </p:txBody>
      </p:sp>
      <p:pic>
        <p:nvPicPr>
          <p:cNvPr id="5" name="Picture 4" descr="A text on a page&#10;&#10;Description automatically generated">
            <a:extLst>
              <a:ext uri="{FF2B5EF4-FFF2-40B4-BE49-F238E27FC236}">
                <a16:creationId xmlns:a16="http://schemas.microsoft.com/office/drawing/2014/main" id="{15BCADCB-D53A-1BA0-AE4F-B776F1807C43}"/>
              </a:ext>
            </a:extLst>
          </p:cNvPr>
          <p:cNvPicPr>
            <a:picLocks noChangeAspect="1"/>
          </p:cNvPicPr>
          <p:nvPr/>
        </p:nvPicPr>
        <p:blipFill>
          <a:blip r:embed="rId2"/>
          <a:stretch>
            <a:fillRect/>
          </a:stretch>
        </p:blipFill>
        <p:spPr>
          <a:xfrm>
            <a:off x="33336" y="1295400"/>
            <a:ext cx="8729664" cy="5211494"/>
          </a:xfrm>
          <a:prstGeom prst="rect">
            <a:avLst/>
          </a:prstGeom>
        </p:spPr>
      </p:pic>
    </p:spTree>
    <p:extLst>
      <p:ext uri="{BB962C8B-B14F-4D97-AF65-F5344CB8AC3E}">
        <p14:creationId xmlns:p14="http://schemas.microsoft.com/office/powerpoint/2010/main" val="3969357905"/>
      </p:ext>
    </p:extLst>
  </p:cSld>
  <p:clrMapOvr>
    <a:masterClrMapping/>
  </p:clrMapOvr>
  <p:transition/>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D83B8600-AB5E-67BA-32AA-FC9E399C4F1E}"/>
            </a:ext>
          </a:extLst>
        </p:cNvPr>
        <p:cNvGrpSpPr/>
        <p:nvPr/>
      </p:nvGrpSpPr>
      <p:grpSpPr>
        <a:xfrm>
          <a:off x="0" y="0"/>
          <a:ext cx="0" cy="0"/>
          <a:chOff x="0" y="0"/>
          <a:chExt cx="0" cy="0"/>
        </a:xfrm>
      </p:grpSpPr>
      <p:sp>
        <p:nvSpPr>
          <p:cNvPr id="16385" name="Title 1">
            <a:extLst>
              <a:ext uri="{FF2B5EF4-FFF2-40B4-BE49-F238E27FC236}">
                <a16:creationId xmlns:a16="http://schemas.microsoft.com/office/drawing/2014/main" id="{D02AE4DD-76AE-854F-BC57-7229A9302D8C}"/>
              </a:ext>
            </a:extLst>
          </p:cNvPr>
          <p:cNvSpPr>
            <a:spLocks noGrp="1" noChangeArrowheads="1"/>
          </p:cNvSpPr>
          <p:nvPr>
            <p:ph type="title"/>
          </p:nvPr>
        </p:nvSpPr>
        <p:spPr/>
        <p:txBody>
          <a:bodyPr/>
          <a:lstStyle/>
          <a:p>
            <a:r>
              <a:rPr lang="en-US" altLang="en-US" dirty="0"/>
              <a:t>Rome, </a:t>
            </a:r>
            <a:r>
              <a:rPr lang="en-US" altLang="en-US" sz="2000" dirty="0"/>
              <a:t>(</a:t>
            </a:r>
            <a:r>
              <a:rPr lang="en-US" altLang="en-US" sz="2000" dirty="0" err="1"/>
              <a:t>Ec</a:t>
            </a:r>
            <a:r>
              <a:rPr lang="en-US" altLang="en-US" sz="2000" dirty="0"/>
              <a:t> 365, 9/12)</a:t>
            </a:r>
          </a:p>
        </p:txBody>
      </p:sp>
      <p:sp>
        <p:nvSpPr>
          <p:cNvPr id="16386" name="Content Placeholder 2">
            <a:extLst>
              <a:ext uri="{FF2B5EF4-FFF2-40B4-BE49-F238E27FC236}">
                <a16:creationId xmlns:a16="http://schemas.microsoft.com/office/drawing/2014/main" id="{72DA2122-1A75-2877-7C03-42F0F2CAF84F}"/>
              </a:ext>
            </a:extLst>
          </p:cNvPr>
          <p:cNvSpPr>
            <a:spLocks noGrp="1" noChangeArrowheads="1"/>
          </p:cNvSpPr>
          <p:nvPr>
            <p:ph idx="1"/>
          </p:nvPr>
        </p:nvSpPr>
        <p:spPr/>
        <p:txBody>
          <a:bodyPr/>
          <a:lstStyle/>
          <a:p>
            <a:r>
              <a:rPr lang="en-US" altLang="en-US"/>
              <a:t>Founded around 750 BCE</a:t>
            </a:r>
          </a:p>
          <a:p>
            <a:pPr lvl="1"/>
            <a:r>
              <a:rPr lang="en-US" altLang="en-US"/>
              <a:t>Long period of fighting with other groups in Italy</a:t>
            </a:r>
          </a:p>
          <a:p>
            <a:pPr lvl="1"/>
            <a:r>
              <a:rPr lang="en-US" altLang="en-US"/>
              <a:t>Gradual growth and expansion in Italy</a:t>
            </a:r>
          </a:p>
          <a:p>
            <a:pPr lvl="1"/>
            <a:r>
              <a:rPr lang="en-US" altLang="en-US"/>
              <a:t>Build up of the infantry and the social structure</a:t>
            </a:r>
          </a:p>
          <a:p>
            <a:pPr lvl="2"/>
            <a:r>
              <a:rPr lang="en-US" altLang="en-US"/>
              <a:t>Standard career in the elite: army, public jobs, senate, consul</a:t>
            </a:r>
          </a:p>
          <a:p>
            <a:pPr lvl="2"/>
            <a:r>
              <a:rPr lang="en-US" altLang="en-US"/>
              <a:t>Importance of the language</a:t>
            </a:r>
          </a:p>
          <a:p>
            <a:r>
              <a:rPr lang="en-US" altLang="en-US"/>
              <a:t>Shock/Impulse to expand to imperial dimension: Punic wars against Carthage</a:t>
            </a:r>
          </a:p>
          <a:p>
            <a:pPr lvl="1"/>
            <a:r>
              <a:rPr lang="en-US" altLang="en-US"/>
              <a:t>250-150 BCE</a:t>
            </a:r>
          </a:p>
          <a:p>
            <a:pPr lvl="1"/>
            <a:r>
              <a:rPr lang="en-US" altLang="en-US"/>
              <a:t>Started with call for help from some people in Sicilia, (against Carthage)</a:t>
            </a:r>
          </a:p>
          <a:p>
            <a:pPr lvl="1"/>
            <a:r>
              <a:rPr lang="en-US" altLang="en-US"/>
              <a:t>Expansion to “global power”</a:t>
            </a:r>
          </a:p>
          <a:p>
            <a:r>
              <a:rPr lang="en-US" altLang="en-US"/>
              <a:t>Last days of the Republic (power of the senate): continuing expansion around the Mediterranean Sea</a:t>
            </a:r>
          </a:p>
          <a:p>
            <a:r>
              <a:rPr lang="en-US" altLang="en-US"/>
              <a:t>Main power: infantry. The legion (about 5 500 legionnaires) superbly trained. A trained force is much more powerful (repeated observations in history)</a:t>
            </a:r>
          </a:p>
          <a:p>
            <a:endParaRPr lang="en-US" altLang="en-US"/>
          </a:p>
          <a:p>
            <a:endParaRPr lang="en-US" altLang="en-US"/>
          </a:p>
        </p:txBody>
      </p:sp>
      <p:sp>
        <p:nvSpPr>
          <p:cNvPr id="16387" name="Slide Number Placeholder 3">
            <a:extLst>
              <a:ext uri="{FF2B5EF4-FFF2-40B4-BE49-F238E27FC236}">
                <a16:creationId xmlns:a16="http://schemas.microsoft.com/office/drawing/2014/main" id="{EFA5290C-E436-2D9B-FCD5-51B2805EF8D6}"/>
              </a:ext>
            </a:extLst>
          </p:cNvPr>
          <p:cNvSpPr>
            <a:spLocks noGrp="1"/>
          </p:cNvSpPr>
          <p:nvPr>
            <p:ph type="sldNum" sz="quarter" idx="10"/>
          </p:nvPr>
        </p:nvSpPr>
        <p:spPr>
          <a:noFill/>
          <a:ln w="9525"/>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800000"/>
                <a:headEnd/>
                <a:tailEnd/>
              </a14:hiddenLine>
            </a:ext>
          </a:extLst>
        </p:spPr>
        <p:txBody>
          <a:bodyPr/>
          <a:lstStyle>
            <a:lvl1pPr>
              <a:spcBef>
                <a:spcPts val="800"/>
              </a:spcBef>
              <a:buSzPct val="100000"/>
              <a:buFont typeface="Times" pitchFamily="2" charset="0"/>
              <a:buChar char="•"/>
              <a:defRPr>
                <a:solidFill>
                  <a:schemeClr val="tx1"/>
                </a:solidFill>
                <a:latin typeface="Times" pitchFamily="2" charset="0"/>
                <a:ea typeface="ヒラギノ明朝 ProN W3" panose="02020300000000000000" pitchFamily="18" charset="-128"/>
                <a:sym typeface="Times" pitchFamily="2" charset="0"/>
              </a:defRPr>
            </a:lvl1pPr>
            <a:lvl2pPr marL="37931725" indent="-37474525">
              <a:spcBef>
                <a:spcPts val="700"/>
              </a:spcBef>
              <a:buSzPct val="100000"/>
              <a:buFont typeface="Times" pitchFamily="2" charset="0"/>
              <a:buChar char="–"/>
              <a:defRPr>
                <a:solidFill>
                  <a:schemeClr val="tx1"/>
                </a:solidFill>
                <a:latin typeface="Times" pitchFamily="2" charset="0"/>
                <a:ea typeface="ヒラギノ明朝 ProN W3" panose="02020300000000000000" pitchFamily="18" charset="-128"/>
                <a:sym typeface="Times" pitchFamily="2" charset="0"/>
              </a:defRPr>
            </a:lvl2pPr>
            <a:lvl3pPr marL="1131888" indent="-228600">
              <a:spcBef>
                <a:spcPts val="600"/>
              </a:spcBef>
              <a:buSzPct val="100000"/>
              <a:buFont typeface="Times" pitchFamily="2" charset="0"/>
              <a:buChar char="•"/>
              <a:defRPr>
                <a:solidFill>
                  <a:schemeClr val="tx1"/>
                </a:solidFill>
                <a:latin typeface="Times" pitchFamily="2" charset="0"/>
                <a:ea typeface="ヒラギノ明朝 ProN W3" panose="02020300000000000000" pitchFamily="18" charset="-128"/>
                <a:sym typeface="Times" pitchFamily="2" charset="0"/>
              </a:defRPr>
            </a:lvl3pPr>
            <a:lvl4pPr marL="1589088" indent="-228600">
              <a:spcBef>
                <a:spcPts val="500"/>
              </a:spcBef>
              <a:buSzPct val="100000"/>
              <a:buFont typeface="Times" pitchFamily="2" charset="0"/>
              <a:buChar char="–"/>
              <a:defRPr sz="1600">
                <a:solidFill>
                  <a:schemeClr val="tx1"/>
                </a:solidFill>
                <a:latin typeface="Times" pitchFamily="2" charset="0"/>
                <a:ea typeface="ヒラギノ明朝 ProN W3" panose="02020300000000000000" pitchFamily="18" charset="-128"/>
                <a:sym typeface="Times" pitchFamily="2" charset="0"/>
              </a:defRPr>
            </a:lvl4pPr>
            <a:lvl5pPr marL="2046288" indent="-228600">
              <a:spcBef>
                <a:spcPts val="500"/>
              </a:spcBef>
              <a:buSzPct val="100000"/>
              <a:buFont typeface="Times" pitchFamily="2" charset="0"/>
              <a:buChar char="»"/>
              <a:defRPr sz="1600">
                <a:solidFill>
                  <a:schemeClr val="tx1"/>
                </a:solidFill>
                <a:latin typeface="Times" pitchFamily="2" charset="0"/>
                <a:ea typeface="ヒラギノ明朝 ProN W3" panose="02020300000000000000" pitchFamily="18" charset="-128"/>
                <a:sym typeface="Times" pitchFamily="2" charset="0"/>
              </a:defRPr>
            </a:lvl5pPr>
            <a:lvl6pPr marL="2503488" indent="-228600" eaLnBrk="0" fontAlgn="base" hangingPunct="0">
              <a:spcBef>
                <a:spcPts val="500"/>
              </a:spcBef>
              <a:spcAft>
                <a:spcPct val="0"/>
              </a:spcAft>
              <a:buSzPct val="100000"/>
              <a:buFont typeface="Times" pitchFamily="2" charset="0"/>
              <a:buChar char="»"/>
              <a:defRPr sz="1600">
                <a:solidFill>
                  <a:schemeClr val="tx1"/>
                </a:solidFill>
                <a:latin typeface="Times" pitchFamily="2" charset="0"/>
                <a:ea typeface="ヒラギノ明朝 ProN W3" panose="02020300000000000000" pitchFamily="18" charset="-128"/>
                <a:sym typeface="Times" pitchFamily="2" charset="0"/>
              </a:defRPr>
            </a:lvl6pPr>
            <a:lvl7pPr marL="2960688" indent="-228600" eaLnBrk="0" fontAlgn="base" hangingPunct="0">
              <a:spcBef>
                <a:spcPts val="500"/>
              </a:spcBef>
              <a:spcAft>
                <a:spcPct val="0"/>
              </a:spcAft>
              <a:buSzPct val="100000"/>
              <a:buFont typeface="Times" pitchFamily="2" charset="0"/>
              <a:buChar char="»"/>
              <a:defRPr sz="1600">
                <a:solidFill>
                  <a:schemeClr val="tx1"/>
                </a:solidFill>
                <a:latin typeface="Times" pitchFamily="2" charset="0"/>
                <a:ea typeface="ヒラギノ明朝 ProN W3" panose="02020300000000000000" pitchFamily="18" charset="-128"/>
                <a:sym typeface="Times" pitchFamily="2" charset="0"/>
              </a:defRPr>
            </a:lvl7pPr>
            <a:lvl8pPr marL="3417888" indent="-228600" eaLnBrk="0" fontAlgn="base" hangingPunct="0">
              <a:spcBef>
                <a:spcPts val="500"/>
              </a:spcBef>
              <a:spcAft>
                <a:spcPct val="0"/>
              </a:spcAft>
              <a:buSzPct val="100000"/>
              <a:buFont typeface="Times" pitchFamily="2" charset="0"/>
              <a:buChar char="»"/>
              <a:defRPr sz="1600">
                <a:solidFill>
                  <a:schemeClr val="tx1"/>
                </a:solidFill>
                <a:latin typeface="Times" pitchFamily="2" charset="0"/>
                <a:ea typeface="ヒラギノ明朝 ProN W3" panose="02020300000000000000" pitchFamily="18" charset="-128"/>
                <a:sym typeface="Times" pitchFamily="2" charset="0"/>
              </a:defRPr>
            </a:lvl8pPr>
            <a:lvl9pPr marL="3875088" indent="-228600" eaLnBrk="0" fontAlgn="base" hangingPunct="0">
              <a:spcBef>
                <a:spcPts val="500"/>
              </a:spcBef>
              <a:spcAft>
                <a:spcPct val="0"/>
              </a:spcAft>
              <a:buSzPct val="100000"/>
              <a:buFont typeface="Times" pitchFamily="2" charset="0"/>
              <a:buChar char="»"/>
              <a:defRPr sz="1600">
                <a:solidFill>
                  <a:schemeClr val="tx1"/>
                </a:solidFill>
                <a:latin typeface="Times" pitchFamily="2" charset="0"/>
                <a:ea typeface="ヒラギノ明朝 ProN W3" panose="02020300000000000000" pitchFamily="18" charset="-128"/>
                <a:sym typeface="Times" pitchFamily="2" charset="0"/>
              </a:defRPr>
            </a:lvl9pPr>
          </a:lstStyle>
          <a:p>
            <a:pPr>
              <a:spcBef>
                <a:spcPct val="0"/>
              </a:spcBef>
              <a:buSzTx/>
              <a:buFontTx/>
              <a:buNone/>
            </a:pPr>
            <a:fld id="{36020FC9-486D-BD4A-83A0-F3D8C0AE06E6}" type="slidenum">
              <a:rPr lang="en-US" altLang="en-US" smtClean="0"/>
              <a:pPr>
                <a:spcBef>
                  <a:spcPct val="0"/>
                </a:spcBef>
                <a:buSzTx/>
                <a:buFontTx/>
                <a:buNone/>
              </a:pPr>
              <a:t>6</a:t>
            </a:fld>
            <a:endParaRPr lang="en-US" altLang="en-US"/>
          </a:p>
        </p:txBody>
      </p:sp>
    </p:spTree>
    <p:extLst>
      <p:ext uri="{BB962C8B-B14F-4D97-AF65-F5344CB8AC3E}">
        <p14:creationId xmlns:p14="http://schemas.microsoft.com/office/powerpoint/2010/main" val="2691255438"/>
      </p:ext>
    </p:extLst>
  </p:cSld>
  <p:clrMapOvr>
    <a:masterClrMapping/>
  </p:clrMapOvr>
  <p:transition/>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ED3F65B7-B07F-6122-FA7C-0CA1D404B9B4}"/>
              </a:ext>
            </a:extLst>
          </p:cNvPr>
          <p:cNvSpPr>
            <a:spLocks noGrp="1"/>
          </p:cNvSpPr>
          <p:nvPr>
            <p:ph type="title"/>
          </p:nvPr>
        </p:nvSpPr>
        <p:spPr>
          <a:xfrm>
            <a:off x="228600" y="0"/>
            <a:ext cx="7772400" cy="609600"/>
          </a:xfrm>
        </p:spPr>
        <p:txBody>
          <a:bodyPr/>
          <a:lstStyle/>
          <a:p>
            <a:r>
              <a:rPr lang="en-US" dirty="0"/>
              <a:t>Geography: the Mediterranean Sea</a:t>
            </a:r>
          </a:p>
        </p:txBody>
      </p:sp>
      <p:pic>
        <p:nvPicPr>
          <p:cNvPr id="6" name="Content Placeholder 5" descr="A map of the earth&#10;&#10;Description automatically generated">
            <a:extLst>
              <a:ext uri="{FF2B5EF4-FFF2-40B4-BE49-F238E27FC236}">
                <a16:creationId xmlns:a16="http://schemas.microsoft.com/office/drawing/2014/main" id="{F95587AE-E3B6-C860-ED76-DCF444E06F00}"/>
              </a:ext>
            </a:extLst>
          </p:cNvPr>
          <p:cNvPicPr>
            <a:picLocks noGrp="1" noChangeAspect="1"/>
          </p:cNvPicPr>
          <p:nvPr>
            <p:ph idx="1"/>
          </p:nvPr>
        </p:nvPicPr>
        <p:blipFill>
          <a:blip r:embed="rId2"/>
          <a:stretch>
            <a:fillRect/>
          </a:stretch>
        </p:blipFill>
        <p:spPr>
          <a:xfrm>
            <a:off x="152400" y="762000"/>
            <a:ext cx="6096000" cy="4551366"/>
          </a:xfrm>
        </p:spPr>
      </p:pic>
      <p:sp>
        <p:nvSpPr>
          <p:cNvPr id="4" name="Slide Number Placeholder 3">
            <a:extLst>
              <a:ext uri="{FF2B5EF4-FFF2-40B4-BE49-F238E27FC236}">
                <a16:creationId xmlns:a16="http://schemas.microsoft.com/office/drawing/2014/main" id="{C3FC3422-595C-2283-8A3E-A9B06C4FA916}"/>
              </a:ext>
            </a:extLst>
          </p:cNvPr>
          <p:cNvSpPr>
            <a:spLocks noGrp="1"/>
          </p:cNvSpPr>
          <p:nvPr>
            <p:ph type="sldNum" sz="quarter" idx="10"/>
          </p:nvPr>
        </p:nvSpPr>
        <p:spPr/>
        <p:txBody>
          <a:bodyPr/>
          <a:lstStyle/>
          <a:p>
            <a:pPr>
              <a:defRPr/>
            </a:pPr>
            <a:fld id="{341A508B-DB86-154A-9628-1761492DCDF2}" type="slidenum">
              <a:rPr lang="en-US" altLang="en-US" smtClean="0"/>
              <a:pPr>
                <a:defRPr/>
              </a:pPr>
              <a:t>7</a:t>
            </a:fld>
            <a:endParaRPr lang="en-US" altLang="en-US"/>
          </a:p>
        </p:txBody>
      </p:sp>
    </p:spTree>
    <p:extLst>
      <p:ext uri="{BB962C8B-B14F-4D97-AF65-F5344CB8AC3E}">
        <p14:creationId xmlns:p14="http://schemas.microsoft.com/office/powerpoint/2010/main" val="1015224106"/>
      </p:ext>
    </p:extLst>
  </p:cSld>
  <p:clrMapOvr>
    <a:masterClrMapping/>
  </p:clrMapOvr>
  <p:transition/>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6865" name="Title 1">
            <a:extLst>
              <a:ext uri="{FF2B5EF4-FFF2-40B4-BE49-F238E27FC236}">
                <a16:creationId xmlns:a16="http://schemas.microsoft.com/office/drawing/2014/main" id="{4D21567A-B10F-5F7D-7CA5-EDA390BF1726}"/>
              </a:ext>
            </a:extLst>
          </p:cNvPr>
          <p:cNvSpPr>
            <a:spLocks noGrp="1" noChangeArrowheads="1"/>
          </p:cNvSpPr>
          <p:nvPr>
            <p:ph type="title"/>
          </p:nvPr>
        </p:nvSpPr>
        <p:spPr/>
        <p:txBody>
          <a:bodyPr/>
          <a:lstStyle/>
          <a:p>
            <a:r>
              <a:rPr lang="en-US" altLang="en-US" dirty="0"/>
              <a:t>The spine</a:t>
            </a:r>
          </a:p>
        </p:txBody>
      </p:sp>
      <p:pic>
        <p:nvPicPr>
          <p:cNvPr id="36866" name="Content Placeholder 5" descr="Diagram&#10;&#10;Description automatically generated">
            <a:extLst>
              <a:ext uri="{FF2B5EF4-FFF2-40B4-BE49-F238E27FC236}">
                <a16:creationId xmlns:a16="http://schemas.microsoft.com/office/drawing/2014/main" id="{E1319D9B-35DB-0174-FCD5-9957981E3B9C}"/>
              </a:ext>
            </a:extLst>
          </p:cNvPr>
          <p:cNvPicPr>
            <a:picLocks noGrp="1" noChangeAspect="1" noChangeArrowheads="1"/>
          </p:cNvPicPr>
          <p:nvPr>
            <p:ph idx="1"/>
          </p:nvPr>
        </p:nvPicPr>
        <p:blipFill>
          <a:blip r:embed="rId2">
            <a:extLst>
              <a:ext uri="{28A0092B-C50C-407E-A947-70E740481C1C}">
                <a14:useLocalDpi xmlns:a14="http://schemas.microsoft.com/office/drawing/2010/main" val="0"/>
              </a:ext>
            </a:extLst>
          </a:blip>
          <a:srcRect/>
          <a:stretch>
            <a:fillRect/>
          </a:stretch>
        </p:blipFill>
        <p:spPr>
          <a:xfrm>
            <a:off x="4038600" y="1800285"/>
            <a:ext cx="6096000" cy="3905956"/>
          </a:xfrm>
        </p:spPr>
      </p:pic>
      <p:sp>
        <p:nvSpPr>
          <p:cNvPr id="36867" name="Slide Number Placeholder 3">
            <a:extLst>
              <a:ext uri="{FF2B5EF4-FFF2-40B4-BE49-F238E27FC236}">
                <a16:creationId xmlns:a16="http://schemas.microsoft.com/office/drawing/2014/main" id="{F8925385-190D-E184-93C1-BE9E5F55D1BA}"/>
              </a:ext>
            </a:extLst>
          </p:cNvPr>
          <p:cNvSpPr>
            <a:spLocks noGrp="1" noChangeArrowheads="1"/>
          </p:cNvSpPr>
          <p:nvPr>
            <p:ph type="sldNum" sz="quarter" idx="10"/>
          </p:nvPr>
        </p:nvSpPr>
        <p:spPr>
          <a:noFill/>
          <a:ln w="9525"/>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800000"/>
                <a:headEnd/>
                <a:tailEnd/>
              </a14:hiddenLine>
            </a:ext>
          </a:extLst>
        </p:spPr>
        <p:txBody>
          <a:bodyPr/>
          <a:lstStyle>
            <a:lvl1pPr>
              <a:defRPr sz="2400">
                <a:solidFill>
                  <a:srgbClr val="000000"/>
                </a:solidFill>
                <a:latin typeface="Times" pitchFamily="2" charset="0"/>
                <a:ea typeface="ヒラギノ明朝 ProN W3" panose="02020300000000000000" pitchFamily="18" charset="-128"/>
                <a:sym typeface="Times" pitchFamily="2" charset="0"/>
              </a:defRPr>
            </a:lvl1pPr>
            <a:lvl2pPr marL="742950" indent="-285750">
              <a:defRPr sz="2400">
                <a:solidFill>
                  <a:srgbClr val="000000"/>
                </a:solidFill>
                <a:latin typeface="Times" pitchFamily="2" charset="0"/>
                <a:ea typeface="ヒラギノ明朝 ProN W3" panose="02020300000000000000" pitchFamily="18" charset="-128"/>
                <a:sym typeface="Times" pitchFamily="2" charset="0"/>
              </a:defRPr>
            </a:lvl2pPr>
            <a:lvl3pPr marL="1143000" indent="-228600">
              <a:defRPr sz="2400">
                <a:solidFill>
                  <a:srgbClr val="000000"/>
                </a:solidFill>
                <a:latin typeface="Times" pitchFamily="2" charset="0"/>
                <a:ea typeface="ヒラギノ明朝 ProN W3" panose="02020300000000000000" pitchFamily="18" charset="-128"/>
                <a:sym typeface="Times" pitchFamily="2" charset="0"/>
              </a:defRPr>
            </a:lvl3pPr>
            <a:lvl4pPr marL="1600200" indent="-228600">
              <a:defRPr sz="2400">
                <a:solidFill>
                  <a:srgbClr val="000000"/>
                </a:solidFill>
                <a:latin typeface="Times" pitchFamily="2" charset="0"/>
                <a:ea typeface="ヒラギノ明朝 ProN W3" panose="02020300000000000000" pitchFamily="18" charset="-128"/>
                <a:sym typeface="Times" pitchFamily="2" charset="0"/>
              </a:defRPr>
            </a:lvl4pPr>
            <a:lvl5pPr marL="2057400" indent="-228600">
              <a:defRPr sz="2400">
                <a:solidFill>
                  <a:srgbClr val="000000"/>
                </a:solidFill>
                <a:latin typeface="Times" pitchFamily="2" charset="0"/>
                <a:ea typeface="ヒラギノ明朝 ProN W3" panose="02020300000000000000" pitchFamily="18" charset="-128"/>
                <a:sym typeface="Times" pitchFamily="2" charset="0"/>
              </a:defRPr>
            </a:lvl5pPr>
            <a:lvl6pPr marL="2514600" indent="-228600" eaLnBrk="0" fontAlgn="base" hangingPunct="0">
              <a:spcBef>
                <a:spcPct val="0"/>
              </a:spcBef>
              <a:spcAft>
                <a:spcPct val="0"/>
              </a:spcAft>
              <a:defRPr sz="2400">
                <a:solidFill>
                  <a:srgbClr val="000000"/>
                </a:solidFill>
                <a:latin typeface="Times" pitchFamily="2" charset="0"/>
                <a:ea typeface="ヒラギノ明朝 ProN W3" panose="02020300000000000000" pitchFamily="18" charset="-128"/>
                <a:sym typeface="Times" pitchFamily="2" charset="0"/>
              </a:defRPr>
            </a:lvl6pPr>
            <a:lvl7pPr marL="2971800" indent="-228600" eaLnBrk="0" fontAlgn="base" hangingPunct="0">
              <a:spcBef>
                <a:spcPct val="0"/>
              </a:spcBef>
              <a:spcAft>
                <a:spcPct val="0"/>
              </a:spcAft>
              <a:defRPr sz="2400">
                <a:solidFill>
                  <a:srgbClr val="000000"/>
                </a:solidFill>
                <a:latin typeface="Times" pitchFamily="2" charset="0"/>
                <a:ea typeface="ヒラギノ明朝 ProN W3" panose="02020300000000000000" pitchFamily="18" charset="-128"/>
                <a:sym typeface="Times" pitchFamily="2" charset="0"/>
              </a:defRPr>
            </a:lvl7pPr>
            <a:lvl8pPr marL="3429000" indent="-228600" eaLnBrk="0" fontAlgn="base" hangingPunct="0">
              <a:spcBef>
                <a:spcPct val="0"/>
              </a:spcBef>
              <a:spcAft>
                <a:spcPct val="0"/>
              </a:spcAft>
              <a:defRPr sz="2400">
                <a:solidFill>
                  <a:srgbClr val="000000"/>
                </a:solidFill>
                <a:latin typeface="Times" pitchFamily="2" charset="0"/>
                <a:ea typeface="ヒラギノ明朝 ProN W3" panose="02020300000000000000" pitchFamily="18" charset="-128"/>
                <a:sym typeface="Times" pitchFamily="2" charset="0"/>
              </a:defRPr>
            </a:lvl8pPr>
            <a:lvl9pPr marL="3886200" indent="-228600" eaLnBrk="0" fontAlgn="base" hangingPunct="0">
              <a:spcBef>
                <a:spcPct val="0"/>
              </a:spcBef>
              <a:spcAft>
                <a:spcPct val="0"/>
              </a:spcAft>
              <a:defRPr sz="2400">
                <a:solidFill>
                  <a:srgbClr val="000000"/>
                </a:solidFill>
                <a:latin typeface="Times" pitchFamily="2" charset="0"/>
                <a:ea typeface="ヒラギノ明朝 ProN W3" panose="02020300000000000000" pitchFamily="18" charset="-128"/>
                <a:sym typeface="Times" pitchFamily="2" charset="0"/>
              </a:defRPr>
            </a:lvl9pPr>
          </a:lstStyle>
          <a:p>
            <a:fld id="{5E873205-1611-4246-88B5-A983F90B5A5B}" type="slidenum">
              <a:rPr lang="en-US" altLang="en-US" sz="1400" smtClean="0">
                <a:solidFill>
                  <a:schemeClr val="tx1"/>
                </a:solidFill>
              </a:rPr>
              <a:pPr/>
              <a:t>8</a:t>
            </a:fld>
            <a:endParaRPr lang="en-US" altLang="en-US" sz="1400">
              <a:solidFill>
                <a:schemeClr val="tx1"/>
              </a:solidFill>
            </a:endParaRPr>
          </a:p>
        </p:txBody>
      </p:sp>
      <p:sp>
        <p:nvSpPr>
          <p:cNvPr id="2" name="Content Placeholder 2">
            <a:extLst>
              <a:ext uri="{FF2B5EF4-FFF2-40B4-BE49-F238E27FC236}">
                <a16:creationId xmlns:a16="http://schemas.microsoft.com/office/drawing/2014/main" id="{4E98C9BB-8E25-8726-4A6B-BBDAB660D408}"/>
              </a:ext>
            </a:extLst>
          </p:cNvPr>
          <p:cNvSpPr txBox="1">
            <a:spLocks/>
          </p:cNvSpPr>
          <p:nvPr/>
        </p:nvSpPr>
        <p:spPr bwMode="auto">
          <a:xfrm>
            <a:off x="304800" y="1600200"/>
            <a:ext cx="3124200" cy="28956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800000"/>
                <a:headEnd/>
                <a:tailEnd/>
              </a14:hiddenLine>
            </a:ext>
          </a:extLst>
        </p:spPr>
        <p:txBody>
          <a:bodyPr vert="horz" wrap="square" lIns="50800" tIns="50800" rIns="91440" bIns="50800" numCol="1" anchor="t" anchorCtr="0" compatLnSpc="1">
            <a:prstTxWarp prst="textNoShape">
              <a:avLst/>
            </a:prstTxWarp>
          </a:bodyPr>
          <a:lstStyle>
            <a:lvl1pPr marL="382588" indent="-342900" algn="l" rtl="0" eaLnBrk="0" fontAlgn="base" hangingPunct="0">
              <a:spcBef>
                <a:spcPts val="800"/>
              </a:spcBef>
              <a:spcAft>
                <a:spcPct val="0"/>
              </a:spcAft>
              <a:buSzPct val="100000"/>
              <a:buFont typeface="Times" pitchFamily="2" charset="0"/>
              <a:buChar char="•"/>
              <a:defRPr>
                <a:solidFill>
                  <a:schemeClr val="tx1"/>
                </a:solidFill>
                <a:latin typeface="+mn-lt"/>
                <a:ea typeface="+mn-ea"/>
                <a:cs typeface="+mn-cs"/>
                <a:sym typeface="Times" pitchFamily="2" charset="0"/>
              </a:defRPr>
            </a:lvl1pPr>
            <a:lvl2pPr marL="731838" indent="-285750" algn="l" rtl="0" eaLnBrk="0" fontAlgn="base" hangingPunct="0">
              <a:spcBef>
                <a:spcPts val="700"/>
              </a:spcBef>
              <a:spcAft>
                <a:spcPct val="0"/>
              </a:spcAft>
              <a:buSzPct val="100000"/>
              <a:buFont typeface="Times" pitchFamily="2" charset="0"/>
              <a:buChar char="–"/>
              <a:defRPr>
                <a:solidFill>
                  <a:schemeClr val="tx1"/>
                </a:solidFill>
                <a:latin typeface="+mn-lt"/>
                <a:ea typeface="+mn-ea"/>
                <a:cs typeface="+mn-cs"/>
                <a:sym typeface="Times" pitchFamily="2" charset="0"/>
              </a:defRPr>
            </a:lvl2pPr>
            <a:lvl3pPr marL="1131888" indent="-228600" algn="l" rtl="0" eaLnBrk="0" fontAlgn="base" hangingPunct="0">
              <a:spcBef>
                <a:spcPts val="600"/>
              </a:spcBef>
              <a:spcAft>
                <a:spcPct val="0"/>
              </a:spcAft>
              <a:buSzPct val="100000"/>
              <a:buFont typeface="Times" pitchFamily="2" charset="0"/>
              <a:buChar char="•"/>
              <a:defRPr>
                <a:solidFill>
                  <a:schemeClr val="tx1"/>
                </a:solidFill>
                <a:latin typeface="+mn-lt"/>
                <a:ea typeface="+mn-ea"/>
                <a:cs typeface="+mn-cs"/>
                <a:sym typeface="Times" pitchFamily="2" charset="0"/>
              </a:defRPr>
            </a:lvl3pPr>
            <a:lvl4pPr marL="1589088" indent="-228600" algn="l" rtl="0" eaLnBrk="0" fontAlgn="base" hangingPunct="0">
              <a:spcBef>
                <a:spcPts val="500"/>
              </a:spcBef>
              <a:spcAft>
                <a:spcPct val="0"/>
              </a:spcAft>
              <a:buSzPct val="100000"/>
              <a:buFont typeface="Times" pitchFamily="2" charset="0"/>
              <a:buChar char="–"/>
              <a:defRPr sz="1600">
                <a:solidFill>
                  <a:schemeClr val="tx1"/>
                </a:solidFill>
                <a:latin typeface="+mn-lt"/>
                <a:ea typeface="+mn-ea"/>
                <a:cs typeface="+mn-cs"/>
                <a:sym typeface="Times" pitchFamily="2" charset="0"/>
              </a:defRPr>
            </a:lvl4pPr>
            <a:lvl5pPr marL="2046288" indent="-228600" algn="l" rtl="0" eaLnBrk="0" fontAlgn="base" hangingPunct="0">
              <a:spcBef>
                <a:spcPts val="500"/>
              </a:spcBef>
              <a:spcAft>
                <a:spcPct val="0"/>
              </a:spcAft>
              <a:buSzPct val="100000"/>
              <a:buFont typeface="Times" pitchFamily="2" charset="0"/>
              <a:buChar char="»"/>
              <a:defRPr sz="1600">
                <a:solidFill>
                  <a:schemeClr val="tx1"/>
                </a:solidFill>
                <a:latin typeface="+mn-lt"/>
                <a:ea typeface="+mn-ea"/>
                <a:cs typeface="+mn-cs"/>
                <a:sym typeface="Times" pitchFamily="2" charset="0"/>
              </a:defRPr>
            </a:lvl5pPr>
            <a:lvl6pPr marL="2503488" indent="-228600" algn="l" rtl="0" fontAlgn="base">
              <a:spcBef>
                <a:spcPts val="500"/>
              </a:spcBef>
              <a:spcAft>
                <a:spcPct val="0"/>
              </a:spcAft>
              <a:buSzPct val="100000"/>
              <a:buFont typeface="Times" pitchFamily="-110" charset="0"/>
              <a:buChar char="»"/>
              <a:defRPr sz="2000">
                <a:solidFill>
                  <a:srgbClr val="FAFEF7"/>
                </a:solidFill>
                <a:latin typeface="+mn-lt"/>
                <a:ea typeface="+mn-ea"/>
                <a:cs typeface="+mn-cs"/>
                <a:sym typeface="Times" pitchFamily="-110" charset="0"/>
              </a:defRPr>
            </a:lvl6pPr>
            <a:lvl7pPr marL="2960688" indent="-228600" algn="l" rtl="0" fontAlgn="base">
              <a:spcBef>
                <a:spcPts val="500"/>
              </a:spcBef>
              <a:spcAft>
                <a:spcPct val="0"/>
              </a:spcAft>
              <a:buSzPct val="100000"/>
              <a:buFont typeface="Times" pitchFamily="-110" charset="0"/>
              <a:buChar char="»"/>
              <a:defRPr sz="2000">
                <a:solidFill>
                  <a:srgbClr val="FAFEF7"/>
                </a:solidFill>
                <a:latin typeface="+mn-lt"/>
                <a:ea typeface="+mn-ea"/>
                <a:cs typeface="+mn-cs"/>
                <a:sym typeface="Times" pitchFamily="-110" charset="0"/>
              </a:defRPr>
            </a:lvl7pPr>
            <a:lvl8pPr marL="3417888" indent="-228600" algn="l" rtl="0" fontAlgn="base">
              <a:spcBef>
                <a:spcPts val="500"/>
              </a:spcBef>
              <a:spcAft>
                <a:spcPct val="0"/>
              </a:spcAft>
              <a:buSzPct val="100000"/>
              <a:buFont typeface="Times" pitchFamily="-110" charset="0"/>
              <a:buChar char="»"/>
              <a:defRPr sz="2000">
                <a:solidFill>
                  <a:srgbClr val="FAFEF7"/>
                </a:solidFill>
                <a:latin typeface="+mn-lt"/>
                <a:ea typeface="+mn-ea"/>
                <a:cs typeface="+mn-cs"/>
                <a:sym typeface="Times" pitchFamily="-110" charset="0"/>
              </a:defRPr>
            </a:lvl8pPr>
            <a:lvl9pPr marL="3875088" indent="-228600" algn="l" rtl="0" fontAlgn="base">
              <a:spcBef>
                <a:spcPts val="500"/>
              </a:spcBef>
              <a:spcAft>
                <a:spcPct val="0"/>
              </a:spcAft>
              <a:buSzPct val="100000"/>
              <a:buFont typeface="Times" pitchFamily="-110" charset="0"/>
              <a:buChar char="»"/>
              <a:defRPr sz="2000">
                <a:solidFill>
                  <a:srgbClr val="FAFEF7"/>
                </a:solidFill>
                <a:latin typeface="+mn-lt"/>
                <a:ea typeface="+mn-ea"/>
                <a:cs typeface="+mn-cs"/>
                <a:sym typeface="Times" pitchFamily="-110" charset="0"/>
              </a:defRPr>
            </a:lvl9pPr>
          </a:lstStyle>
          <a:p>
            <a:r>
              <a:rPr lang="en-US" sz="1800" kern="0" dirty="0"/>
              <a:t>Travel by water is much cheaper (bulky goods)</a:t>
            </a:r>
          </a:p>
          <a:p>
            <a:r>
              <a:rPr lang="en-US" sz="1800" kern="0" dirty="0"/>
              <a:t>The M. Sea has a culture in itself</a:t>
            </a:r>
          </a:p>
          <a:p>
            <a:r>
              <a:rPr lang="en-US" sz="1800" kern="0" dirty="0"/>
              <a:t>Travel in the summer</a:t>
            </a:r>
          </a:p>
          <a:p>
            <a:r>
              <a:rPr lang="en-US" sz="1800" kern="0" dirty="0"/>
              <a:t>Winds (Pliny)</a:t>
            </a:r>
          </a:p>
          <a:p>
            <a:r>
              <a:rPr lang="en-US" sz="1800" kern="0" dirty="0" err="1"/>
              <a:t>Meltem</a:t>
            </a:r>
            <a:endParaRPr lang="en-US" sz="1800" kern="0" dirty="0"/>
          </a:p>
          <a:p>
            <a:pPr lvl="1"/>
            <a:r>
              <a:rPr lang="en-US" sz="1800" kern="0" dirty="0">
                <a:hlinkClick r:id="rId3"/>
              </a:rPr>
              <a:t>Now</a:t>
            </a:r>
            <a:endParaRPr lang="en-US" sz="1800" kern="0" dirty="0"/>
          </a:p>
        </p:txBody>
      </p:sp>
    </p:spTree>
  </p:cSld>
  <p:clrMapOvr>
    <a:masterClrMapping/>
  </p:clrMapOvr>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2"/>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nodeType="clickEffect">
                                  <p:stCondLst>
                                    <p:cond delay="0"/>
                                  </p:stCondLst>
                                  <p:childTnLst>
                                    <p:set>
                                      <p:cBhvr>
                                        <p:cTn id="10" dur="1" fill="hold">
                                          <p:stCondLst>
                                            <p:cond delay="0"/>
                                          </p:stCondLst>
                                        </p:cTn>
                                        <p:tgtEl>
                                          <p:spTgt spid="36866"/>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p:bldLst>
  </p:timing>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17412" name="Object 2">
            <a:extLst>
              <a:ext uri="{FF2B5EF4-FFF2-40B4-BE49-F238E27FC236}">
                <a16:creationId xmlns:a16="http://schemas.microsoft.com/office/drawing/2014/main" id="{F4B5BEDD-584C-119A-543B-6288A8F1B90D}"/>
              </a:ext>
            </a:extLst>
          </p:cNvPr>
          <p:cNvGraphicFramePr>
            <a:graphicFrameLocks noChangeAspect="1"/>
          </p:cNvGraphicFramePr>
          <p:nvPr>
            <p:extLst>
              <p:ext uri="{D42A27DB-BD31-4B8C-83A1-F6EECF244321}">
                <p14:modId xmlns:p14="http://schemas.microsoft.com/office/powerpoint/2010/main" val="666176902"/>
              </p:ext>
            </p:extLst>
          </p:nvPr>
        </p:nvGraphicFramePr>
        <p:xfrm>
          <a:off x="2055971" y="138472"/>
          <a:ext cx="7088029" cy="4114800"/>
        </p:xfrm>
        <a:graphic>
          <a:graphicData uri="http://schemas.openxmlformats.org/presentationml/2006/ole">
            <mc:AlternateContent xmlns:mc="http://schemas.openxmlformats.org/markup-compatibility/2006">
              <mc:Choice xmlns:v="urn:schemas-microsoft-com:vml" Requires="v">
                <p:oleObj name="Document" r:id="rId3" imgW="5600700" imgH="3251200" progId="Word.Document.12">
                  <p:link updateAutomatic="1"/>
                </p:oleObj>
              </mc:Choice>
              <mc:Fallback>
                <p:oleObj name="Document" r:id="rId3" imgW="5600700" imgH="3251200" progId="Word.Document.12">
                  <p:link updateAutomatic="1"/>
                  <p:pic>
                    <p:nvPicPr>
                      <p:cNvPr id="0" name="Object 2"/>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2055971" y="138472"/>
                        <a:ext cx="7088029" cy="4114800"/>
                      </a:xfrm>
                      <a:prstGeom prst="rect">
                        <a:avLst/>
                      </a:prstGeom>
                      <a:noFill/>
                      <a:ln>
                        <a:noFill/>
                      </a:ln>
                      <a:effectLst/>
                    </p:spPr>
                  </p:pic>
                </p:oleObj>
              </mc:Fallback>
            </mc:AlternateContent>
          </a:graphicData>
        </a:graphic>
      </p:graphicFrame>
      <p:sp>
        <p:nvSpPr>
          <p:cNvPr id="17409" name="Title 1">
            <a:extLst>
              <a:ext uri="{FF2B5EF4-FFF2-40B4-BE49-F238E27FC236}">
                <a16:creationId xmlns:a16="http://schemas.microsoft.com/office/drawing/2014/main" id="{E5E37499-6EA7-1FDC-6FC4-62BD3683D26E}"/>
              </a:ext>
            </a:extLst>
          </p:cNvPr>
          <p:cNvSpPr>
            <a:spLocks noGrp="1" noChangeArrowheads="1"/>
          </p:cNvSpPr>
          <p:nvPr>
            <p:ph type="title"/>
          </p:nvPr>
        </p:nvSpPr>
        <p:spPr>
          <a:xfrm>
            <a:off x="152400" y="127043"/>
            <a:ext cx="7772400" cy="609600"/>
          </a:xfrm>
        </p:spPr>
        <p:txBody>
          <a:bodyPr/>
          <a:lstStyle/>
          <a:p>
            <a:r>
              <a:rPr lang="en-US" altLang="en-US" dirty="0"/>
              <a:t>The Roman empire</a:t>
            </a:r>
          </a:p>
        </p:txBody>
      </p:sp>
      <p:sp>
        <p:nvSpPr>
          <p:cNvPr id="17410" name="Content Placeholder 2">
            <a:extLst>
              <a:ext uri="{FF2B5EF4-FFF2-40B4-BE49-F238E27FC236}">
                <a16:creationId xmlns:a16="http://schemas.microsoft.com/office/drawing/2014/main" id="{9CCCD96E-6736-F756-6866-8C93E7DFD5B2}"/>
              </a:ext>
            </a:extLst>
          </p:cNvPr>
          <p:cNvSpPr>
            <a:spLocks noGrp="1" noChangeArrowheads="1"/>
          </p:cNvSpPr>
          <p:nvPr>
            <p:ph idx="1"/>
          </p:nvPr>
        </p:nvSpPr>
        <p:spPr>
          <a:xfrm>
            <a:off x="308026" y="4423868"/>
            <a:ext cx="6473774" cy="2154732"/>
          </a:xfrm>
        </p:spPr>
        <p:txBody>
          <a:bodyPr/>
          <a:lstStyle/>
          <a:p>
            <a:r>
              <a:rPr lang="en-US" b="0" i="0" u="none" strike="noStrike" dirty="0">
                <a:effectLst/>
                <a:latin typeface="Times New Roman" panose="02020603050405020304" pitchFamily="18" charset="0"/>
                <a:cs typeface="Times New Roman" panose="02020603050405020304" pitchFamily="18" charset="0"/>
              </a:rPr>
              <a:t>Gibbon: The Decline and Fall of the Roman Empire (1776):</a:t>
            </a:r>
          </a:p>
          <a:p>
            <a:r>
              <a:rPr lang="en-US" dirty="0">
                <a:latin typeface="Times New Roman" panose="02020603050405020304" pitchFamily="18" charset="0"/>
                <a:cs typeface="Times New Roman" panose="02020603050405020304" pitchFamily="18" charset="0"/>
              </a:rPr>
              <a:t>“</a:t>
            </a:r>
            <a:r>
              <a:rPr lang="en-US" b="0" i="0" u="none" strike="noStrike" dirty="0">
                <a:effectLst/>
                <a:latin typeface="Times New Roman" panose="02020603050405020304" pitchFamily="18" charset="0"/>
                <a:cs typeface="Times New Roman" panose="02020603050405020304" pitchFamily="18" charset="0"/>
              </a:rPr>
              <a:t>If a man were called to fix the period in the history of the world, during which the condition of the human race was most happy and prosperous, he would, without hesitation, name that which elapsed from 100 to 180</a:t>
            </a:r>
          </a:p>
          <a:p>
            <a:pPr lvl="1"/>
            <a:r>
              <a:rPr lang="en-US" altLang="en-US" dirty="0">
                <a:latin typeface="Times New Roman" panose="02020603050405020304" pitchFamily="18" charset="0"/>
                <a:cs typeface="Times New Roman" panose="02020603050405020304" pitchFamily="18" charset="0"/>
              </a:rPr>
              <a:t>Nerva, Trajan, Hadrian, Antonius, Marcus Aurelius (Antonine)</a:t>
            </a:r>
          </a:p>
        </p:txBody>
      </p:sp>
      <p:sp>
        <p:nvSpPr>
          <p:cNvPr id="17411" name="Slide Number Placeholder 3">
            <a:extLst>
              <a:ext uri="{FF2B5EF4-FFF2-40B4-BE49-F238E27FC236}">
                <a16:creationId xmlns:a16="http://schemas.microsoft.com/office/drawing/2014/main" id="{44A5C3BA-9D37-63E4-992F-3A800D2C7B35}"/>
              </a:ext>
            </a:extLst>
          </p:cNvPr>
          <p:cNvSpPr>
            <a:spLocks noGrp="1"/>
          </p:cNvSpPr>
          <p:nvPr>
            <p:ph type="sldNum" sz="quarter" idx="10"/>
          </p:nvPr>
        </p:nvSpPr>
        <p:spPr>
          <a:noFill/>
          <a:ln w="9525"/>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800000"/>
                <a:headEnd/>
                <a:tailEnd/>
              </a14:hiddenLine>
            </a:ext>
          </a:extLst>
        </p:spPr>
        <p:txBody>
          <a:bodyPr/>
          <a:lstStyle>
            <a:lvl1pPr>
              <a:spcBef>
                <a:spcPts val="800"/>
              </a:spcBef>
              <a:buSzPct val="100000"/>
              <a:buFont typeface="Times" pitchFamily="2" charset="0"/>
              <a:buChar char="•"/>
              <a:defRPr>
                <a:solidFill>
                  <a:schemeClr val="tx1"/>
                </a:solidFill>
                <a:latin typeface="Times" pitchFamily="2" charset="0"/>
                <a:ea typeface="ヒラギノ明朝 ProN W3" panose="02020300000000000000" pitchFamily="18" charset="-128"/>
                <a:sym typeface="Times" pitchFamily="2" charset="0"/>
              </a:defRPr>
            </a:lvl1pPr>
            <a:lvl2pPr marL="37931725" indent="-37474525">
              <a:spcBef>
                <a:spcPts val="700"/>
              </a:spcBef>
              <a:buSzPct val="100000"/>
              <a:buFont typeface="Times" pitchFamily="2" charset="0"/>
              <a:buChar char="–"/>
              <a:defRPr>
                <a:solidFill>
                  <a:schemeClr val="tx1"/>
                </a:solidFill>
                <a:latin typeface="Times" pitchFamily="2" charset="0"/>
                <a:ea typeface="ヒラギノ明朝 ProN W3" panose="02020300000000000000" pitchFamily="18" charset="-128"/>
                <a:sym typeface="Times" pitchFamily="2" charset="0"/>
              </a:defRPr>
            </a:lvl2pPr>
            <a:lvl3pPr marL="1131888" indent="-228600">
              <a:spcBef>
                <a:spcPts val="600"/>
              </a:spcBef>
              <a:buSzPct val="100000"/>
              <a:buFont typeface="Times" pitchFamily="2" charset="0"/>
              <a:buChar char="•"/>
              <a:defRPr>
                <a:solidFill>
                  <a:schemeClr val="tx1"/>
                </a:solidFill>
                <a:latin typeface="Times" pitchFamily="2" charset="0"/>
                <a:ea typeface="ヒラギノ明朝 ProN W3" panose="02020300000000000000" pitchFamily="18" charset="-128"/>
                <a:sym typeface="Times" pitchFamily="2" charset="0"/>
              </a:defRPr>
            </a:lvl3pPr>
            <a:lvl4pPr marL="1589088" indent="-228600">
              <a:spcBef>
                <a:spcPts val="500"/>
              </a:spcBef>
              <a:buSzPct val="100000"/>
              <a:buFont typeface="Times" pitchFamily="2" charset="0"/>
              <a:buChar char="–"/>
              <a:defRPr sz="1600">
                <a:solidFill>
                  <a:schemeClr val="tx1"/>
                </a:solidFill>
                <a:latin typeface="Times" pitchFamily="2" charset="0"/>
                <a:ea typeface="ヒラギノ明朝 ProN W3" panose="02020300000000000000" pitchFamily="18" charset="-128"/>
                <a:sym typeface="Times" pitchFamily="2" charset="0"/>
              </a:defRPr>
            </a:lvl4pPr>
            <a:lvl5pPr marL="2046288" indent="-228600">
              <a:spcBef>
                <a:spcPts val="500"/>
              </a:spcBef>
              <a:buSzPct val="100000"/>
              <a:buFont typeface="Times" pitchFamily="2" charset="0"/>
              <a:buChar char="»"/>
              <a:defRPr sz="1600">
                <a:solidFill>
                  <a:schemeClr val="tx1"/>
                </a:solidFill>
                <a:latin typeface="Times" pitchFamily="2" charset="0"/>
                <a:ea typeface="ヒラギノ明朝 ProN W3" panose="02020300000000000000" pitchFamily="18" charset="-128"/>
                <a:sym typeface="Times" pitchFamily="2" charset="0"/>
              </a:defRPr>
            </a:lvl5pPr>
            <a:lvl6pPr marL="2503488" indent="-228600" eaLnBrk="0" fontAlgn="base" hangingPunct="0">
              <a:spcBef>
                <a:spcPts val="500"/>
              </a:spcBef>
              <a:spcAft>
                <a:spcPct val="0"/>
              </a:spcAft>
              <a:buSzPct val="100000"/>
              <a:buFont typeface="Times" pitchFamily="2" charset="0"/>
              <a:buChar char="»"/>
              <a:defRPr sz="1600">
                <a:solidFill>
                  <a:schemeClr val="tx1"/>
                </a:solidFill>
                <a:latin typeface="Times" pitchFamily="2" charset="0"/>
                <a:ea typeface="ヒラギノ明朝 ProN W3" panose="02020300000000000000" pitchFamily="18" charset="-128"/>
                <a:sym typeface="Times" pitchFamily="2" charset="0"/>
              </a:defRPr>
            </a:lvl6pPr>
            <a:lvl7pPr marL="2960688" indent="-228600" eaLnBrk="0" fontAlgn="base" hangingPunct="0">
              <a:spcBef>
                <a:spcPts val="500"/>
              </a:spcBef>
              <a:spcAft>
                <a:spcPct val="0"/>
              </a:spcAft>
              <a:buSzPct val="100000"/>
              <a:buFont typeface="Times" pitchFamily="2" charset="0"/>
              <a:buChar char="»"/>
              <a:defRPr sz="1600">
                <a:solidFill>
                  <a:schemeClr val="tx1"/>
                </a:solidFill>
                <a:latin typeface="Times" pitchFamily="2" charset="0"/>
                <a:ea typeface="ヒラギノ明朝 ProN W3" panose="02020300000000000000" pitchFamily="18" charset="-128"/>
                <a:sym typeface="Times" pitchFamily="2" charset="0"/>
              </a:defRPr>
            </a:lvl7pPr>
            <a:lvl8pPr marL="3417888" indent="-228600" eaLnBrk="0" fontAlgn="base" hangingPunct="0">
              <a:spcBef>
                <a:spcPts val="500"/>
              </a:spcBef>
              <a:spcAft>
                <a:spcPct val="0"/>
              </a:spcAft>
              <a:buSzPct val="100000"/>
              <a:buFont typeface="Times" pitchFamily="2" charset="0"/>
              <a:buChar char="»"/>
              <a:defRPr sz="1600">
                <a:solidFill>
                  <a:schemeClr val="tx1"/>
                </a:solidFill>
                <a:latin typeface="Times" pitchFamily="2" charset="0"/>
                <a:ea typeface="ヒラギノ明朝 ProN W3" panose="02020300000000000000" pitchFamily="18" charset="-128"/>
                <a:sym typeface="Times" pitchFamily="2" charset="0"/>
              </a:defRPr>
            </a:lvl8pPr>
            <a:lvl9pPr marL="3875088" indent="-228600" eaLnBrk="0" fontAlgn="base" hangingPunct="0">
              <a:spcBef>
                <a:spcPts val="500"/>
              </a:spcBef>
              <a:spcAft>
                <a:spcPct val="0"/>
              </a:spcAft>
              <a:buSzPct val="100000"/>
              <a:buFont typeface="Times" pitchFamily="2" charset="0"/>
              <a:buChar char="»"/>
              <a:defRPr sz="1600">
                <a:solidFill>
                  <a:schemeClr val="tx1"/>
                </a:solidFill>
                <a:latin typeface="Times" pitchFamily="2" charset="0"/>
                <a:ea typeface="ヒラギノ明朝 ProN W3" panose="02020300000000000000" pitchFamily="18" charset="-128"/>
                <a:sym typeface="Times" pitchFamily="2" charset="0"/>
              </a:defRPr>
            </a:lvl9pPr>
          </a:lstStyle>
          <a:p>
            <a:pPr>
              <a:spcBef>
                <a:spcPct val="0"/>
              </a:spcBef>
              <a:buSzTx/>
              <a:buFontTx/>
              <a:buNone/>
            </a:pPr>
            <a:fld id="{87D7994F-2F88-494F-9D9A-D257FDD34E82}" type="slidenum">
              <a:rPr lang="en-US" altLang="en-US" smtClean="0"/>
              <a:pPr>
                <a:spcBef>
                  <a:spcPct val="0"/>
                </a:spcBef>
                <a:buSzTx/>
                <a:buFontTx/>
                <a:buNone/>
              </a:pPr>
              <a:t>9</a:t>
            </a:fld>
            <a:endParaRPr lang="en-US" altLang="en-US"/>
          </a:p>
        </p:txBody>
      </p:sp>
      <p:sp>
        <p:nvSpPr>
          <p:cNvPr id="3" name="Content Placeholder 2">
            <a:extLst>
              <a:ext uri="{FF2B5EF4-FFF2-40B4-BE49-F238E27FC236}">
                <a16:creationId xmlns:a16="http://schemas.microsoft.com/office/drawing/2014/main" id="{D5F916AE-DF9A-835E-32EC-DA3ECA29210C}"/>
              </a:ext>
            </a:extLst>
          </p:cNvPr>
          <p:cNvSpPr txBox="1">
            <a:spLocks noChangeArrowheads="1"/>
          </p:cNvSpPr>
          <p:nvPr/>
        </p:nvSpPr>
        <p:spPr bwMode="auto">
          <a:xfrm>
            <a:off x="62463" y="940280"/>
            <a:ext cx="2985538" cy="9906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800000"/>
                <a:headEnd/>
                <a:tailEnd/>
              </a14:hiddenLine>
            </a:ext>
          </a:extLst>
        </p:spPr>
        <p:txBody>
          <a:bodyPr vert="horz" wrap="square" lIns="50800" tIns="50800" rIns="91440" bIns="50800" numCol="1" anchor="t" anchorCtr="0" compatLnSpc="1">
            <a:prstTxWarp prst="textNoShape">
              <a:avLst/>
            </a:prstTxWarp>
          </a:bodyPr>
          <a:lstStyle>
            <a:lvl1pPr marL="382588" indent="-342900" algn="l" rtl="0" eaLnBrk="0" fontAlgn="base" hangingPunct="0">
              <a:spcBef>
                <a:spcPts val="800"/>
              </a:spcBef>
              <a:spcAft>
                <a:spcPct val="0"/>
              </a:spcAft>
              <a:buSzPct val="100000"/>
              <a:buFont typeface="Times" pitchFamily="2" charset="0"/>
              <a:buChar char="•"/>
              <a:defRPr>
                <a:solidFill>
                  <a:schemeClr val="tx1"/>
                </a:solidFill>
                <a:latin typeface="+mn-lt"/>
                <a:ea typeface="+mn-ea"/>
                <a:cs typeface="+mn-cs"/>
                <a:sym typeface="Times" pitchFamily="2" charset="0"/>
              </a:defRPr>
            </a:lvl1pPr>
            <a:lvl2pPr marL="731838" indent="-285750" algn="l" rtl="0" eaLnBrk="0" fontAlgn="base" hangingPunct="0">
              <a:spcBef>
                <a:spcPts val="700"/>
              </a:spcBef>
              <a:spcAft>
                <a:spcPct val="0"/>
              </a:spcAft>
              <a:buSzPct val="100000"/>
              <a:buFont typeface="Times" pitchFamily="2" charset="0"/>
              <a:buChar char="–"/>
              <a:defRPr>
                <a:solidFill>
                  <a:schemeClr val="tx1"/>
                </a:solidFill>
                <a:latin typeface="+mn-lt"/>
                <a:ea typeface="+mn-ea"/>
                <a:cs typeface="+mn-cs"/>
                <a:sym typeface="Times" pitchFamily="2" charset="0"/>
              </a:defRPr>
            </a:lvl2pPr>
            <a:lvl3pPr marL="1131888" indent="-228600" algn="l" rtl="0" eaLnBrk="0" fontAlgn="base" hangingPunct="0">
              <a:spcBef>
                <a:spcPts val="600"/>
              </a:spcBef>
              <a:spcAft>
                <a:spcPct val="0"/>
              </a:spcAft>
              <a:buSzPct val="100000"/>
              <a:buFont typeface="Times" pitchFamily="2" charset="0"/>
              <a:buChar char="•"/>
              <a:defRPr>
                <a:solidFill>
                  <a:schemeClr val="tx1"/>
                </a:solidFill>
                <a:latin typeface="+mn-lt"/>
                <a:ea typeface="+mn-ea"/>
                <a:cs typeface="+mn-cs"/>
                <a:sym typeface="Times" pitchFamily="2" charset="0"/>
              </a:defRPr>
            </a:lvl3pPr>
            <a:lvl4pPr marL="1589088" indent="-228600" algn="l" rtl="0" eaLnBrk="0" fontAlgn="base" hangingPunct="0">
              <a:spcBef>
                <a:spcPts val="500"/>
              </a:spcBef>
              <a:spcAft>
                <a:spcPct val="0"/>
              </a:spcAft>
              <a:buSzPct val="100000"/>
              <a:buFont typeface="Times" pitchFamily="2" charset="0"/>
              <a:buChar char="–"/>
              <a:defRPr sz="1600">
                <a:solidFill>
                  <a:schemeClr val="tx1"/>
                </a:solidFill>
                <a:latin typeface="+mn-lt"/>
                <a:ea typeface="+mn-ea"/>
                <a:cs typeface="+mn-cs"/>
                <a:sym typeface="Times" pitchFamily="2" charset="0"/>
              </a:defRPr>
            </a:lvl4pPr>
            <a:lvl5pPr marL="2046288" indent="-228600" algn="l" rtl="0" eaLnBrk="0" fontAlgn="base" hangingPunct="0">
              <a:spcBef>
                <a:spcPts val="500"/>
              </a:spcBef>
              <a:spcAft>
                <a:spcPct val="0"/>
              </a:spcAft>
              <a:buSzPct val="100000"/>
              <a:buFont typeface="Times" pitchFamily="2" charset="0"/>
              <a:buChar char="»"/>
              <a:defRPr sz="1600">
                <a:solidFill>
                  <a:schemeClr val="tx1"/>
                </a:solidFill>
                <a:latin typeface="+mn-lt"/>
                <a:ea typeface="+mn-ea"/>
                <a:cs typeface="+mn-cs"/>
                <a:sym typeface="Times" pitchFamily="2" charset="0"/>
              </a:defRPr>
            </a:lvl5pPr>
            <a:lvl6pPr marL="2503488" indent="-228600" algn="l" rtl="0" fontAlgn="base">
              <a:spcBef>
                <a:spcPts val="500"/>
              </a:spcBef>
              <a:spcAft>
                <a:spcPct val="0"/>
              </a:spcAft>
              <a:buSzPct val="100000"/>
              <a:buFont typeface="Times" pitchFamily="-110" charset="0"/>
              <a:buChar char="»"/>
              <a:defRPr sz="2000">
                <a:solidFill>
                  <a:srgbClr val="FAFEF7"/>
                </a:solidFill>
                <a:latin typeface="+mn-lt"/>
                <a:ea typeface="+mn-ea"/>
                <a:cs typeface="+mn-cs"/>
                <a:sym typeface="Times" pitchFamily="-110" charset="0"/>
              </a:defRPr>
            </a:lvl6pPr>
            <a:lvl7pPr marL="2960688" indent="-228600" algn="l" rtl="0" fontAlgn="base">
              <a:spcBef>
                <a:spcPts val="500"/>
              </a:spcBef>
              <a:spcAft>
                <a:spcPct val="0"/>
              </a:spcAft>
              <a:buSzPct val="100000"/>
              <a:buFont typeface="Times" pitchFamily="-110" charset="0"/>
              <a:buChar char="»"/>
              <a:defRPr sz="2000">
                <a:solidFill>
                  <a:srgbClr val="FAFEF7"/>
                </a:solidFill>
                <a:latin typeface="+mn-lt"/>
                <a:ea typeface="+mn-ea"/>
                <a:cs typeface="+mn-cs"/>
                <a:sym typeface="Times" pitchFamily="-110" charset="0"/>
              </a:defRPr>
            </a:lvl7pPr>
            <a:lvl8pPr marL="3417888" indent="-228600" algn="l" rtl="0" fontAlgn="base">
              <a:spcBef>
                <a:spcPts val="500"/>
              </a:spcBef>
              <a:spcAft>
                <a:spcPct val="0"/>
              </a:spcAft>
              <a:buSzPct val="100000"/>
              <a:buFont typeface="Times" pitchFamily="-110" charset="0"/>
              <a:buChar char="»"/>
              <a:defRPr sz="2000">
                <a:solidFill>
                  <a:srgbClr val="FAFEF7"/>
                </a:solidFill>
                <a:latin typeface="+mn-lt"/>
                <a:ea typeface="+mn-ea"/>
                <a:cs typeface="+mn-cs"/>
                <a:sym typeface="Times" pitchFamily="-110" charset="0"/>
              </a:defRPr>
            </a:lvl8pPr>
            <a:lvl9pPr marL="3875088" indent="-228600" algn="l" rtl="0" fontAlgn="base">
              <a:spcBef>
                <a:spcPts val="500"/>
              </a:spcBef>
              <a:spcAft>
                <a:spcPct val="0"/>
              </a:spcAft>
              <a:buSzPct val="100000"/>
              <a:buFont typeface="Times" pitchFamily="-110" charset="0"/>
              <a:buChar char="»"/>
              <a:defRPr sz="2000">
                <a:solidFill>
                  <a:srgbClr val="FAFEF7"/>
                </a:solidFill>
                <a:latin typeface="+mn-lt"/>
                <a:ea typeface="+mn-ea"/>
                <a:cs typeface="+mn-cs"/>
                <a:sym typeface="Times" pitchFamily="-110" charset="0"/>
              </a:defRPr>
            </a:lvl9pPr>
          </a:lstStyle>
          <a:p>
            <a:r>
              <a:rPr lang="en-US" altLang="en-US" sz="1800" kern="0" dirty="0">
                <a:latin typeface="Times New Roman" panose="02020603050405020304" pitchFamily="18" charset="0"/>
                <a:cs typeface="Times New Roman" panose="02020603050405020304" pitchFamily="18" charset="0"/>
              </a:rPr>
              <a:t>Gradual growth in BCE</a:t>
            </a:r>
          </a:p>
          <a:p>
            <a:r>
              <a:rPr lang="en-US" altLang="en-US" sz="1800" kern="0" dirty="0">
                <a:latin typeface="Times New Roman" panose="02020603050405020304" pitchFamily="18" charset="0"/>
                <a:cs typeface="Times New Roman" panose="02020603050405020304" pitchFamily="18" charset="0"/>
              </a:rPr>
              <a:t>Empire begins with the “principate” of Augustus (31 BCE)</a:t>
            </a:r>
          </a:p>
        </p:txBody>
      </p:sp>
    </p:spTree>
  </p:cSld>
  <p:clrMapOvr>
    <a:masterClrMapping/>
  </p:clrMapOvr>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3"/>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nodeType="clickEffect">
                                  <p:stCondLst>
                                    <p:cond delay="0"/>
                                  </p:stCondLst>
                                  <p:childTnLst>
                                    <p:set>
                                      <p:cBhvr>
                                        <p:cTn id="10" dur="1" fill="hold">
                                          <p:stCondLst>
                                            <p:cond delay="0"/>
                                          </p:stCondLst>
                                        </p:cTn>
                                        <p:tgtEl>
                                          <p:spTgt spid="17412"/>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p:bldLst>
  </p:timing>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8433" name="Title 1">
            <a:extLst>
              <a:ext uri="{FF2B5EF4-FFF2-40B4-BE49-F238E27FC236}">
                <a16:creationId xmlns:a16="http://schemas.microsoft.com/office/drawing/2014/main" id="{1B8F217E-DC99-A187-EAF9-CE1DBBF56E97}"/>
              </a:ext>
            </a:extLst>
          </p:cNvPr>
          <p:cNvSpPr>
            <a:spLocks noGrp="1" noChangeArrowheads="1"/>
          </p:cNvSpPr>
          <p:nvPr>
            <p:ph type="title"/>
          </p:nvPr>
        </p:nvSpPr>
        <p:spPr>
          <a:xfrm>
            <a:off x="685800" y="76200"/>
            <a:ext cx="7772400" cy="609600"/>
          </a:xfrm>
        </p:spPr>
        <p:txBody>
          <a:bodyPr/>
          <a:lstStyle/>
          <a:p>
            <a:r>
              <a:rPr lang="en-US" altLang="en-US"/>
              <a:t>Principle of the empire</a:t>
            </a:r>
          </a:p>
        </p:txBody>
      </p:sp>
      <p:sp>
        <p:nvSpPr>
          <p:cNvPr id="18434" name="Content Placeholder 2">
            <a:extLst>
              <a:ext uri="{FF2B5EF4-FFF2-40B4-BE49-F238E27FC236}">
                <a16:creationId xmlns:a16="http://schemas.microsoft.com/office/drawing/2014/main" id="{174D5785-F465-B46A-735F-1082DC285B30}"/>
              </a:ext>
            </a:extLst>
          </p:cNvPr>
          <p:cNvSpPr>
            <a:spLocks noGrp="1" noChangeArrowheads="1"/>
          </p:cNvSpPr>
          <p:nvPr>
            <p:ph idx="1"/>
          </p:nvPr>
        </p:nvSpPr>
        <p:spPr>
          <a:xfrm>
            <a:off x="381000" y="838200"/>
            <a:ext cx="8229600" cy="5867400"/>
          </a:xfrm>
        </p:spPr>
        <p:txBody>
          <a:bodyPr/>
          <a:lstStyle/>
          <a:p>
            <a:r>
              <a:rPr lang="en-US" altLang="en-US" dirty="0"/>
              <a:t>Travel spine: Mare nostrum</a:t>
            </a:r>
          </a:p>
          <a:p>
            <a:pPr lvl="1"/>
            <a:r>
              <a:rPr lang="en-US" altLang="en-US" dirty="0"/>
              <a:t>Extension of the Nile…</a:t>
            </a:r>
          </a:p>
          <a:p>
            <a:pPr lvl="1"/>
            <a:r>
              <a:rPr lang="en-US" altLang="en-US" dirty="0"/>
              <a:t>Not much in the winter however (e.g. letters of Cicero and </a:t>
            </a:r>
            <a:r>
              <a:rPr lang="en-US" altLang="en-US" dirty="0" err="1"/>
              <a:t>Plinus</a:t>
            </a:r>
            <a:r>
              <a:rPr lang="en-US" altLang="en-US" dirty="0"/>
              <a:t>)</a:t>
            </a:r>
          </a:p>
          <a:p>
            <a:r>
              <a:rPr lang="en-US" altLang="en-US" dirty="0"/>
              <a:t>The empire provides peace and saves on the costs of </a:t>
            </a:r>
            <a:r>
              <a:rPr lang="en-US" altLang="en-US" dirty="0" err="1"/>
              <a:t>fightings</a:t>
            </a:r>
            <a:r>
              <a:rPr lang="en-US" altLang="en-US" dirty="0"/>
              <a:t> between regions.</a:t>
            </a:r>
          </a:p>
          <a:p>
            <a:pPr lvl="1"/>
            <a:r>
              <a:rPr lang="en-US" altLang="en-US" dirty="0"/>
              <a:t>Only the external border, and that is essentially Germany and the Orient.</a:t>
            </a:r>
          </a:p>
          <a:p>
            <a:pPr lvl="1"/>
            <a:r>
              <a:rPr lang="en-US" altLang="en-US" dirty="0"/>
              <a:t>Romans were well aware of the benefits they brought: Pax Romana.</a:t>
            </a:r>
          </a:p>
          <a:p>
            <a:pPr lvl="1"/>
            <a:r>
              <a:rPr lang="en-US" altLang="en-US" dirty="0"/>
              <a:t>Analogy with modern time</a:t>
            </a:r>
          </a:p>
          <a:p>
            <a:r>
              <a:rPr lang="en-US" altLang="en-US" dirty="0"/>
              <a:t>Actually very little effective power for enforcement, hence the devices to bring cohesiveness</a:t>
            </a:r>
          </a:p>
          <a:p>
            <a:pPr lvl="1"/>
            <a:r>
              <a:rPr lang="en-US" altLang="en-US" dirty="0"/>
              <a:t>ideology of the emperor and tolerance for local religions (divisions minimize threats); (incompatible with Christian view).</a:t>
            </a:r>
          </a:p>
          <a:p>
            <a:pPr lvl="1"/>
            <a:r>
              <a:rPr lang="en-US" altLang="en-US" dirty="0"/>
              <a:t>Some autonomy given to the regions (</a:t>
            </a:r>
            <a:r>
              <a:rPr lang="en-US" altLang="en-US" dirty="0" err="1"/>
              <a:t>Plinus</a:t>
            </a:r>
            <a:r>
              <a:rPr lang="en-US" altLang="en-US" dirty="0"/>
              <a:t>).</a:t>
            </a:r>
          </a:p>
          <a:p>
            <a:pPr lvl="1"/>
            <a:r>
              <a:rPr lang="en-US" altLang="en-US" dirty="0"/>
              <a:t>Balance between overall stability and saving on local information/enforcement.</a:t>
            </a:r>
          </a:p>
          <a:p>
            <a:pPr lvl="1"/>
            <a:r>
              <a:rPr lang="en-US" altLang="en-US" b="1" dirty="0"/>
              <a:t>Very harsh penalties </a:t>
            </a:r>
            <a:r>
              <a:rPr lang="en-US" altLang="en-US" dirty="0"/>
              <a:t>(Spartacus rebellion)</a:t>
            </a:r>
          </a:p>
          <a:p>
            <a:pPr lvl="1"/>
            <a:r>
              <a:rPr lang="en-US" altLang="en-US" dirty="0"/>
              <a:t>Balance between totalitarian and tolerant state</a:t>
            </a:r>
          </a:p>
        </p:txBody>
      </p:sp>
      <p:sp>
        <p:nvSpPr>
          <p:cNvPr id="18435" name="Slide Number Placeholder 3">
            <a:extLst>
              <a:ext uri="{FF2B5EF4-FFF2-40B4-BE49-F238E27FC236}">
                <a16:creationId xmlns:a16="http://schemas.microsoft.com/office/drawing/2014/main" id="{BC8D261B-0EE5-8DBE-81B8-2413E26BF0D3}"/>
              </a:ext>
            </a:extLst>
          </p:cNvPr>
          <p:cNvSpPr>
            <a:spLocks noGrp="1"/>
          </p:cNvSpPr>
          <p:nvPr>
            <p:ph type="sldNum" sz="quarter" idx="10"/>
          </p:nvPr>
        </p:nvSpPr>
        <p:spPr>
          <a:noFill/>
          <a:ln w="9525"/>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800000"/>
                <a:headEnd/>
                <a:tailEnd/>
              </a14:hiddenLine>
            </a:ext>
          </a:extLst>
        </p:spPr>
        <p:txBody>
          <a:bodyPr/>
          <a:lstStyle>
            <a:lvl1pPr>
              <a:spcBef>
                <a:spcPts val="800"/>
              </a:spcBef>
              <a:buSzPct val="100000"/>
              <a:buFont typeface="Times" pitchFamily="2" charset="0"/>
              <a:buChar char="•"/>
              <a:defRPr>
                <a:solidFill>
                  <a:schemeClr val="tx1"/>
                </a:solidFill>
                <a:latin typeface="Times" pitchFamily="2" charset="0"/>
                <a:ea typeface="ヒラギノ明朝 ProN W3" panose="02020300000000000000" pitchFamily="18" charset="-128"/>
                <a:sym typeface="Times" pitchFamily="2" charset="0"/>
              </a:defRPr>
            </a:lvl1pPr>
            <a:lvl2pPr marL="37931725" indent="-37474525">
              <a:spcBef>
                <a:spcPts val="700"/>
              </a:spcBef>
              <a:buSzPct val="100000"/>
              <a:buFont typeface="Times" pitchFamily="2" charset="0"/>
              <a:buChar char="–"/>
              <a:defRPr>
                <a:solidFill>
                  <a:schemeClr val="tx1"/>
                </a:solidFill>
                <a:latin typeface="Times" pitchFamily="2" charset="0"/>
                <a:ea typeface="ヒラギノ明朝 ProN W3" panose="02020300000000000000" pitchFamily="18" charset="-128"/>
                <a:sym typeface="Times" pitchFamily="2" charset="0"/>
              </a:defRPr>
            </a:lvl2pPr>
            <a:lvl3pPr marL="1131888" indent="-228600">
              <a:spcBef>
                <a:spcPts val="600"/>
              </a:spcBef>
              <a:buSzPct val="100000"/>
              <a:buFont typeface="Times" pitchFamily="2" charset="0"/>
              <a:buChar char="•"/>
              <a:defRPr>
                <a:solidFill>
                  <a:schemeClr val="tx1"/>
                </a:solidFill>
                <a:latin typeface="Times" pitchFamily="2" charset="0"/>
                <a:ea typeface="ヒラギノ明朝 ProN W3" panose="02020300000000000000" pitchFamily="18" charset="-128"/>
                <a:sym typeface="Times" pitchFamily="2" charset="0"/>
              </a:defRPr>
            </a:lvl3pPr>
            <a:lvl4pPr marL="1589088" indent="-228600">
              <a:spcBef>
                <a:spcPts val="500"/>
              </a:spcBef>
              <a:buSzPct val="100000"/>
              <a:buFont typeface="Times" pitchFamily="2" charset="0"/>
              <a:buChar char="–"/>
              <a:defRPr sz="1600">
                <a:solidFill>
                  <a:schemeClr val="tx1"/>
                </a:solidFill>
                <a:latin typeface="Times" pitchFamily="2" charset="0"/>
                <a:ea typeface="ヒラギノ明朝 ProN W3" panose="02020300000000000000" pitchFamily="18" charset="-128"/>
                <a:sym typeface="Times" pitchFamily="2" charset="0"/>
              </a:defRPr>
            </a:lvl4pPr>
            <a:lvl5pPr marL="2046288" indent="-228600">
              <a:spcBef>
                <a:spcPts val="500"/>
              </a:spcBef>
              <a:buSzPct val="100000"/>
              <a:buFont typeface="Times" pitchFamily="2" charset="0"/>
              <a:buChar char="»"/>
              <a:defRPr sz="1600">
                <a:solidFill>
                  <a:schemeClr val="tx1"/>
                </a:solidFill>
                <a:latin typeface="Times" pitchFamily="2" charset="0"/>
                <a:ea typeface="ヒラギノ明朝 ProN W3" panose="02020300000000000000" pitchFamily="18" charset="-128"/>
                <a:sym typeface="Times" pitchFamily="2" charset="0"/>
              </a:defRPr>
            </a:lvl5pPr>
            <a:lvl6pPr marL="2503488" indent="-228600" eaLnBrk="0" fontAlgn="base" hangingPunct="0">
              <a:spcBef>
                <a:spcPts val="500"/>
              </a:spcBef>
              <a:spcAft>
                <a:spcPct val="0"/>
              </a:spcAft>
              <a:buSzPct val="100000"/>
              <a:buFont typeface="Times" pitchFamily="2" charset="0"/>
              <a:buChar char="»"/>
              <a:defRPr sz="1600">
                <a:solidFill>
                  <a:schemeClr val="tx1"/>
                </a:solidFill>
                <a:latin typeface="Times" pitchFamily="2" charset="0"/>
                <a:ea typeface="ヒラギノ明朝 ProN W3" panose="02020300000000000000" pitchFamily="18" charset="-128"/>
                <a:sym typeface="Times" pitchFamily="2" charset="0"/>
              </a:defRPr>
            </a:lvl6pPr>
            <a:lvl7pPr marL="2960688" indent="-228600" eaLnBrk="0" fontAlgn="base" hangingPunct="0">
              <a:spcBef>
                <a:spcPts val="500"/>
              </a:spcBef>
              <a:spcAft>
                <a:spcPct val="0"/>
              </a:spcAft>
              <a:buSzPct val="100000"/>
              <a:buFont typeface="Times" pitchFamily="2" charset="0"/>
              <a:buChar char="»"/>
              <a:defRPr sz="1600">
                <a:solidFill>
                  <a:schemeClr val="tx1"/>
                </a:solidFill>
                <a:latin typeface="Times" pitchFamily="2" charset="0"/>
                <a:ea typeface="ヒラギノ明朝 ProN W3" panose="02020300000000000000" pitchFamily="18" charset="-128"/>
                <a:sym typeface="Times" pitchFamily="2" charset="0"/>
              </a:defRPr>
            </a:lvl7pPr>
            <a:lvl8pPr marL="3417888" indent="-228600" eaLnBrk="0" fontAlgn="base" hangingPunct="0">
              <a:spcBef>
                <a:spcPts val="500"/>
              </a:spcBef>
              <a:spcAft>
                <a:spcPct val="0"/>
              </a:spcAft>
              <a:buSzPct val="100000"/>
              <a:buFont typeface="Times" pitchFamily="2" charset="0"/>
              <a:buChar char="»"/>
              <a:defRPr sz="1600">
                <a:solidFill>
                  <a:schemeClr val="tx1"/>
                </a:solidFill>
                <a:latin typeface="Times" pitchFamily="2" charset="0"/>
                <a:ea typeface="ヒラギノ明朝 ProN W3" panose="02020300000000000000" pitchFamily="18" charset="-128"/>
                <a:sym typeface="Times" pitchFamily="2" charset="0"/>
              </a:defRPr>
            </a:lvl8pPr>
            <a:lvl9pPr marL="3875088" indent="-228600" eaLnBrk="0" fontAlgn="base" hangingPunct="0">
              <a:spcBef>
                <a:spcPts val="500"/>
              </a:spcBef>
              <a:spcAft>
                <a:spcPct val="0"/>
              </a:spcAft>
              <a:buSzPct val="100000"/>
              <a:buFont typeface="Times" pitchFamily="2" charset="0"/>
              <a:buChar char="»"/>
              <a:defRPr sz="1600">
                <a:solidFill>
                  <a:schemeClr val="tx1"/>
                </a:solidFill>
                <a:latin typeface="Times" pitchFamily="2" charset="0"/>
                <a:ea typeface="ヒラギノ明朝 ProN W3" panose="02020300000000000000" pitchFamily="18" charset="-128"/>
                <a:sym typeface="Times" pitchFamily="2" charset="0"/>
              </a:defRPr>
            </a:lvl9pPr>
          </a:lstStyle>
          <a:p>
            <a:pPr>
              <a:spcBef>
                <a:spcPct val="0"/>
              </a:spcBef>
              <a:buSzTx/>
              <a:buFontTx/>
              <a:buNone/>
            </a:pPr>
            <a:fld id="{F052186C-D2AB-8547-B481-307C7F0757D9}" type="slidenum">
              <a:rPr lang="en-US" altLang="en-US" smtClean="0"/>
              <a:pPr>
                <a:spcBef>
                  <a:spcPct val="0"/>
                </a:spcBef>
                <a:buSzTx/>
                <a:buFontTx/>
                <a:buNone/>
              </a:pPr>
              <a:t>10</a:t>
            </a:fld>
            <a:endParaRPr lang="en-US" altLang="en-US"/>
          </a:p>
        </p:txBody>
      </p:sp>
    </p:spTree>
  </p:cSld>
  <p:clrMapOvr>
    <a:masterClrMapping/>
  </p:clrMapOvr>
  <p:transition/>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66804C72-A22F-505F-1A1C-AD02DDE696F6}"/>
              </a:ext>
            </a:extLst>
          </p:cNvPr>
          <p:cNvSpPr>
            <a:spLocks noGrp="1"/>
          </p:cNvSpPr>
          <p:nvPr>
            <p:ph type="title"/>
          </p:nvPr>
        </p:nvSpPr>
        <p:spPr/>
        <p:txBody>
          <a:bodyPr/>
          <a:lstStyle/>
          <a:p>
            <a:r>
              <a:rPr lang="en-US" dirty="0"/>
              <a:t>Trade</a:t>
            </a:r>
          </a:p>
        </p:txBody>
      </p:sp>
      <p:pic>
        <p:nvPicPr>
          <p:cNvPr id="6" name="Content Placeholder 5" descr="A graph of a shipwreck&#10;&#10;Description automatically generated">
            <a:extLst>
              <a:ext uri="{FF2B5EF4-FFF2-40B4-BE49-F238E27FC236}">
                <a16:creationId xmlns:a16="http://schemas.microsoft.com/office/drawing/2014/main" id="{224CAF32-51FD-80F7-4C7F-F1EFC4EFA2E1}"/>
              </a:ext>
            </a:extLst>
          </p:cNvPr>
          <p:cNvPicPr>
            <a:picLocks noGrp="1" noChangeAspect="1"/>
          </p:cNvPicPr>
          <p:nvPr>
            <p:ph idx="1"/>
          </p:nvPr>
        </p:nvPicPr>
        <p:blipFill>
          <a:blip r:embed="rId2"/>
          <a:stretch>
            <a:fillRect/>
          </a:stretch>
        </p:blipFill>
        <p:spPr>
          <a:xfrm>
            <a:off x="1479550" y="2025650"/>
            <a:ext cx="6032500" cy="3797300"/>
          </a:xfrm>
        </p:spPr>
      </p:pic>
      <p:sp>
        <p:nvSpPr>
          <p:cNvPr id="4" name="Slide Number Placeholder 3">
            <a:extLst>
              <a:ext uri="{FF2B5EF4-FFF2-40B4-BE49-F238E27FC236}">
                <a16:creationId xmlns:a16="http://schemas.microsoft.com/office/drawing/2014/main" id="{D9FA9464-3E32-D509-0C3D-0B18C900778D}"/>
              </a:ext>
            </a:extLst>
          </p:cNvPr>
          <p:cNvSpPr>
            <a:spLocks noGrp="1"/>
          </p:cNvSpPr>
          <p:nvPr>
            <p:ph type="sldNum" sz="quarter" idx="10"/>
          </p:nvPr>
        </p:nvSpPr>
        <p:spPr/>
        <p:txBody>
          <a:bodyPr/>
          <a:lstStyle/>
          <a:p>
            <a:pPr>
              <a:defRPr/>
            </a:pPr>
            <a:fld id="{341A508B-DB86-154A-9628-1761492DCDF2}" type="slidenum">
              <a:rPr lang="en-US" altLang="en-US" smtClean="0"/>
              <a:pPr>
                <a:defRPr/>
              </a:pPr>
              <a:t>11</a:t>
            </a:fld>
            <a:endParaRPr lang="en-US" altLang="en-US"/>
          </a:p>
        </p:txBody>
      </p:sp>
      <p:sp>
        <p:nvSpPr>
          <p:cNvPr id="3" name="TextBox 2">
            <a:extLst>
              <a:ext uri="{FF2B5EF4-FFF2-40B4-BE49-F238E27FC236}">
                <a16:creationId xmlns:a16="http://schemas.microsoft.com/office/drawing/2014/main" id="{2104919F-F7A7-BB24-16EC-42EFE751A275}"/>
              </a:ext>
            </a:extLst>
          </p:cNvPr>
          <p:cNvSpPr txBox="1"/>
          <p:nvPr/>
        </p:nvSpPr>
        <p:spPr>
          <a:xfrm>
            <a:off x="1114097" y="1124607"/>
            <a:ext cx="3594254" cy="707886"/>
          </a:xfrm>
          <a:prstGeom prst="rect">
            <a:avLst/>
          </a:prstGeom>
          <a:noFill/>
        </p:spPr>
        <p:txBody>
          <a:bodyPr wrap="none" rtlCol="0">
            <a:spAutoFit/>
          </a:bodyPr>
          <a:lstStyle/>
          <a:p>
            <a:pPr marL="342900" indent="-342900">
              <a:buFont typeface="Arial" panose="020B0604020202020204" pitchFamily="34" charset="0"/>
              <a:buChar char="•"/>
            </a:pPr>
            <a:r>
              <a:rPr lang="en-US" sz="2000" dirty="0"/>
              <a:t>Index of Mediterranean trade:</a:t>
            </a:r>
          </a:p>
          <a:p>
            <a:pPr marL="342900" indent="-342900">
              <a:buFont typeface="Arial" panose="020B0604020202020204" pitchFamily="34" charset="0"/>
              <a:buChar char="•"/>
            </a:pPr>
            <a:r>
              <a:rPr lang="en-US" sz="2000" dirty="0" err="1"/>
              <a:t>shiwrecks</a:t>
            </a:r>
            <a:endParaRPr lang="en-US" sz="2000" dirty="0"/>
          </a:p>
        </p:txBody>
      </p:sp>
    </p:spTree>
    <p:extLst>
      <p:ext uri="{BB962C8B-B14F-4D97-AF65-F5344CB8AC3E}">
        <p14:creationId xmlns:p14="http://schemas.microsoft.com/office/powerpoint/2010/main" val="408758926"/>
      </p:ext>
    </p:extLst>
  </p:cSld>
  <p:clrMapOvr>
    <a:masterClrMapping/>
  </p:clrMapOvr>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nodeType="clickEffect">
                                  <p:stCondLst>
                                    <p:cond delay="0"/>
                                  </p:stCondLst>
                                  <p:childTnLst>
                                    <p:set>
                                      <p:cBhvr>
                                        <p:cTn id="10" dur="1" fill="hold">
                                          <p:stCondLst>
                                            <p:cond delay="0"/>
                                          </p:stCondLst>
                                        </p:cTn>
                                        <p:tgtEl>
                                          <p:spTgt spid="3">
                                            <p:txEl>
                                              <p:pRg st="1" end="1"/>
                                            </p:txEl>
                                          </p:spTgt>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nodeType="clickEffect">
                                  <p:stCondLst>
                                    <p:cond delay="0"/>
                                  </p:stCondLst>
                                  <p:childTnLst>
                                    <p:set>
                                      <p:cBhvr>
                                        <p:cTn id="14" dur="1" fill="hold">
                                          <p:stCondLst>
                                            <p:cond delay="0"/>
                                          </p:stCondLst>
                                        </p:cTn>
                                        <p:tgtEl>
                                          <p:spTgt spid="6"/>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1505" name="Title 1">
            <a:extLst>
              <a:ext uri="{FF2B5EF4-FFF2-40B4-BE49-F238E27FC236}">
                <a16:creationId xmlns:a16="http://schemas.microsoft.com/office/drawing/2014/main" id="{CF8EF0C4-36D6-A011-7529-53A97A622A45}"/>
              </a:ext>
            </a:extLst>
          </p:cNvPr>
          <p:cNvSpPr>
            <a:spLocks noGrp="1" noChangeArrowheads="1"/>
          </p:cNvSpPr>
          <p:nvPr>
            <p:ph type="title"/>
          </p:nvPr>
        </p:nvSpPr>
        <p:spPr/>
        <p:txBody>
          <a:bodyPr/>
          <a:lstStyle/>
          <a:p>
            <a:r>
              <a:rPr lang="en-US" altLang="en-US"/>
              <a:t>Inflow of precious metals</a:t>
            </a:r>
          </a:p>
        </p:txBody>
      </p:sp>
      <p:sp>
        <p:nvSpPr>
          <p:cNvPr id="21506" name="Content Placeholder 2">
            <a:extLst>
              <a:ext uri="{FF2B5EF4-FFF2-40B4-BE49-F238E27FC236}">
                <a16:creationId xmlns:a16="http://schemas.microsoft.com/office/drawing/2014/main" id="{5869357A-B6D0-3A5F-3C4A-6B683849987A}"/>
              </a:ext>
            </a:extLst>
          </p:cNvPr>
          <p:cNvSpPr>
            <a:spLocks noGrp="1" noChangeArrowheads="1"/>
          </p:cNvSpPr>
          <p:nvPr>
            <p:ph idx="1"/>
          </p:nvPr>
        </p:nvSpPr>
        <p:spPr>
          <a:xfrm>
            <a:off x="381000" y="990600"/>
            <a:ext cx="6978650" cy="5588000"/>
          </a:xfrm>
        </p:spPr>
        <p:txBody>
          <a:bodyPr/>
          <a:lstStyle/>
          <a:p>
            <a:r>
              <a:rPr lang="en-US" altLang="en-US" dirty="0"/>
              <a:t>Extraction of gold linked to separation from lead in ore</a:t>
            </a:r>
          </a:p>
          <a:p>
            <a:r>
              <a:rPr lang="en-US" altLang="en-US" dirty="0"/>
              <a:t>How much was extracted? And when?</a:t>
            </a:r>
          </a:p>
          <a:p>
            <a:r>
              <a:rPr lang="en-US" altLang="en-US" dirty="0"/>
              <a:t>Two types of evidence</a:t>
            </a:r>
          </a:p>
          <a:p>
            <a:pPr lvl="1"/>
            <a:r>
              <a:rPr lang="en-US" altLang="en-US" dirty="0"/>
              <a:t>Discarded ore around mines</a:t>
            </a:r>
          </a:p>
          <a:p>
            <a:pPr lvl="1"/>
            <a:r>
              <a:rPr lang="en-US" altLang="en-US" dirty="0"/>
              <a:t>Pollution in the atmosphere</a:t>
            </a:r>
          </a:p>
          <a:p>
            <a:pPr lvl="2"/>
            <a:r>
              <a:rPr lang="en-US" altLang="en-US" dirty="0"/>
              <a:t>Measured now in arctic ice and </a:t>
            </a:r>
            <a:r>
              <a:rPr lang="en-US" altLang="en-US" dirty="0" err="1"/>
              <a:t>swiss</a:t>
            </a:r>
            <a:r>
              <a:rPr lang="en-US" altLang="en-US" dirty="0"/>
              <a:t> bogs.</a:t>
            </a:r>
          </a:p>
          <a:p>
            <a:pPr lvl="1"/>
            <a:r>
              <a:rPr lang="en-US" altLang="en-US" dirty="0"/>
              <a:t>Both evidences seem to agree</a:t>
            </a:r>
          </a:p>
          <a:p>
            <a:endParaRPr lang="en-US" altLang="en-US" dirty="0"/>
          </a:p>
        </p:txBody>
      </p:sp>
      <p:sp>
        <p:nvSpPr>
          <p:cNvPr id="21507" name="Slide Number Placeholder 3">
            <a:extLst>
              <a:ext uri="{FF2B5EF4-FFF2-40B4-BE49-F238E27FC236}">
                <a16:creationId xmlns:a16="http://schemas.microsoft.com/office/drawing/2014/main" id="{9DABAF56-FDBE-8C9B-671A-BCD9D27012C2}"/>
              </a:ext>
            </a:extLst>
          </p:cNvPr>
          <p:cNvSpPr>
            <a:spLocks noGrp="1"/>
          </p:cNvSpPr>
          <p:nvPr>
            <p:ph type="sldNum" sz="quarter" idx="10"/>
          </p:nvPr>
        </p:nvSpPr>
        <p:spPr>
          <a:noFill/>
          <a:ln w="9525"/>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800000"/>
                <a:headEnd/>
                <a:tailEnd/>
              </a14:hiddenLine>
            </a:ext>
          </a:extLst>
        </p:spPr>
        <p:txBody>
          <a:bodyPr/>
          <a:lstStyle>
            <a:lvl1pPr>
              <a:spcBef>
                <a:spcPts val="800"/>
              </a:spcBef>
              <a:buSzPct val="100000"/>
              <a:buFont typeface="Times" pitchFamily="2" charset="0"/>
              <a:buChar char="•"/>
              <a:defRPr>
                <a:solidFill>
                  <a:schemeClr val="tx1"/>
                </a:solidFill>
                <a:latin typeface="Times" pitchFamily="2" charset="0"/>
                <a:ea typeface="ヒラギノ明朝 ProN W3" panose="02020300000000000000" pitchFamily="18" charset="-128"/>
                <a:sym typeface="Times" pitchFamily="2" charset="0"/>
              </a:defRPr>
            </a:lvl1pPr>
            <a:lvl2pPr marL="37931725" indent="-37474525">
              <a:spcBef>
                <a:spcPts val="700"/>
              </a:spcBef>
              <a:buSzPct val="100000"/>
              <a:buFont typeface="Times" pitchFamily="2" charset="0"/>
              <a:buChar char="–"/>
              <a:defRPr>
                <a:solidFill>
                  <a:schemeClr val="tx1"/>
                </a:solidFill>
                <a:latin typeface="Times" pitchFamily="2" charset="0"/>
                <a:ea typeface="ヒラギノ明朝 ProN W3" panose="02020300000000000000" pitchFamily="18" charset="-128"/>
                <a:sym typeface="Times" pitchFamily="2" charset="0"/>
              </a:defRPr>
            </a:lvl2pPr>
            <a:lvl3pPr marL="1131888" indent="-228600">
              <a:spcBef>
                <a:spcPts val="600"/>
              </a:spcBef>
              <a:buSzPct val="100000"/>
              <a:buFont typeface="Times" pitchFamily="2" charset="0"/>
              <a:buChar char="•"/>
              <a:defRPr>
                <a:solidFill>
                  <a:schemeClr val="tx1"/>
                </a:solidFill>
                <a:latin typeface="Times" pitchFamily="2" charset="0"/>
                <a:ea typeface="ヒラギノ明朝 ProN W3" panose="02020300000000000000" pitchFamily="18" charset="-128"/>
                <a:sym typeface="Times" pitchFamily="2" charset="0"/>
              </a:defRPr>
            </a:lvl3pPr>
            <a:lvl4pPr marL="1589088" indent="-228600">
              <a:spcBef>
                <a:spcPts val="500"/>
              </a:spcBef>
              <a:buSzPct val="100000"/>
              <a:buFont typeface="Times" pitchFamily="2" charset="0"/>
              <a:buChar char="–"/>
              <a:defRPr sz="1600">
                <a:solidFill>
                  <a:schemeClr val="tx1"/>
                </a:solidFill>
                <a:latin typeface="Times" pitchFamily="2" charset="0"/>
                <a:ea typeface="ヒラギノ明朝 ProN W3" panose="02020300000000000000" pitchFamily="18" charset="-128"/>
                <a:sym typeface="Times" pitchFamily="2" charset="0"/>
              </a:defRPr>
            </a:lvl4pPr>
            <a:lvl5pPr marL="2046288" indent="-228600">
              <a:spcBef>
                <a:spcPts val="500"/>
              </a:spcBef>
              <a:buSzPct val="100000"/>
              <a:buFont typeface="Times" pitchFamily="2" charset="0"/>
              <a:buChar char="»"/>
              <a:defRPr sz="1600">
                <a:solidFill>
                  <a:schemeClr val="tx1"/>
                </a:solidFill>
                <a:latin typeface="Times" pitchFamily="2" charset="0"/>
                <a:ea typeface="ヒラギノ明朝 ProN W3" panose="02020300000000000000" pitchFamily="18" charset="-128"/>
                <a:sym typeface="Times" pitchFamily="2" charset="0"/>
              </a:defRPr>
            </a:lvl5pPr>
            <a:lvl6pPr marL="2503488" indent="-228600" eaLnBrk="0" fontAlgn="base" hangingPunct="0">
              <a:spcBef>
                <a:spcPts val="500"/>
              </a:spcBef>
              <a:spcAft>
                <a:spcPct val="0"/>
              </a:spcAft>
              <a:buSzPct val="100000"/>
              <a:buFont typeface="Times" pitchFamily="2" charset="0"/>
              <a:buChar char="»"/>
              <a:defRPr sz="1600">
                <a:solidFill>
                  <a:schemeClr val="tx1"/>
                </a:solidFill>
                <a:latin typeface="Times" pitchFamily="2" charset="0"/>
                <a:ea typeface="ヒラギノ明朝 ProN W3" panose="02020300000000000000" pitchFamily="18" charset="-128"/>
                <a:sym typeface="Times" pitchFamily="2" charset="0"/>
              </a:defRPr>
            </a:lvl6pPr>
            <a:lvl7pPr marL="2960688" indent="-228600" eaLnBrk="0" fontAlgn="base" hangingPunct="0">
              <a:spcBef>
                <a:spcPts val="500"/>
              </a:spcBef>
              <a:spcAft>
                <a:spcPct val="0"/>
              </a:spcAft>
              <a:buSzPct val="100000"/>
              <a:buFont typeface="Times" pitchFamily="2" charset="0"/>
              <a:buChar char="»"/>
              <a:defRPr sz="1600">
                <a:solidFill>
                  <a:schemeClr val="tx1"/>
                </a:solidFill>
                <a:latin typeface="Times" pitchFamily="2" charset="0"/>
                <a:ea typeface="ヒラギノ明朝 ProN W3" panose="02020300000000000000" pitchFamily="18" charset="-128"/>
                <a:sym typeface="Times" pitchFamily="2" charset="0"/>
              </a:defRPr>
            </a:lvl7pPr>
            <a:lvl8pPr marL="3417888" indent="-228600" eaLnBrk="0" fontAlgn="base" hangingPunct="0">
              <a:spcBef>
                <a:spcPts val="500"/>
              </a:spcBef>
              <a:spcAft>
                <a:spcPct val="0"/>
              </a:spcAft>
              <a:buSzPct val="100000"/>
              <a:buFont typeface="Times" pitchFamily="2" charset="0"/>
              <a:buChar char="»"/>
              <a:defRPr sz="1600">
                <a:solidFill>
                  <a:schemeClr val="tx1"/>
                </a:solidFill>
                <a:latin typeface="Times" pitchFamily="2" charset="0"/>
                <a:ea typeface="ヒラギノ明朝 ProN W3" panose="02020300000000000000" pitchFamily="18" charset="-128"/>
                <a:sym typeface="Times" pitchFamily="2" charset="0"/>
              </a:defRPr>
            </a:lvl8pPr>
            <a:lvl9pPr marL="3875088" indent="-228600" eaLnBrk="0" fontAlgn="base" hangingPunct="0">
              <a:spcBef>
                <a:spcPts val="500"/>
              </a:spcBef>
              <a:spcAft>
                <a:spcPct val="0"/>
              </a:spcAft>
              <a:buSzPct val="100000"/>
              <a:buFont typeface="Times" pitchFamily="2" charset="0"/>
              <a:buChar char="»"/>
              <a:defRPr sz="1600">
                <a:solidFill>
                  <a:schemeClr val="tx1"/>
                </a:solidFill>
                <a:latin typeface="Times" pitchFamily="2" charset="0"/>
                <a:ea typeface="ヒラギノ明朝 ProN W3" panose="02020300000000000000" pitchFamily="18" charset="-128"/>
                <a:sym typeface="Times" pitchFamily="2" charset="0"/>
              </a:defRPr>
            </a:lvl9pPr>
          </a:lstStyle>
          <a:p>
            <a:pPr>
              <a:spcBef>
                <a:spcPct val="0"/>
              </a:spcBef>
              <a:buSzTx/>
              <a:buFontTx/>
              <a:buNone/>
            </a:pPr>
            <a:fld id="{FB444E21-5C4E-434D-8A39-04A232900BF8}" type="slidenum">
              <a:rPr lang="en-US" altLang="en-US" smtClean="0"/>
              <a:pPr>
                <a:spcBef>
                  <a:spcPct val="0"/>
                </a:spcBef>
                <a:buSzTx/>
                <a:buFontTx/>
                <a:buNone/>
              </a:pPr>
              <a:t>12</a:t>
            </a:fld>
            <a:endParaRPr lang="en-US" altLang="en-US"/>
          </a:p>
        </p:txBody>
      </p:sp>
      <p:graphicFrame>
        <p:nvGraphicFramePr>
          <p:cNvPr id="21508" name="Object 2">
            <a:extLst>
              <a:ext uri="{FF2B5EF4-FFF2-40B4-BE49-F238E27FC236}">
                <a16:creationId xmlns:a16="http://schemas.microsoft.com/office/drawing/2014/main" id="{341AE8AB-05FD-31FC-47B4-776D2BA65D6A}"/>
              </a:ext>
            </a:extLst>
          </p:cNvPr>
          <p:cNvGraphicFramePr>
            <a:graphicFrameLocks noChangeAspect="1"/>
          </p:cNvGraphicFramePr>
          <p:nvPr>
            <p:extLst>
              <p:ext uri="{D42A27DB-BD31-4B8C-83A1-F6EECF244321}">
                <p14:modId xmlns:p14="http://schemas.microsoft.com/office/powerpoint/2010/main" val="2844630388"/>
              </p:ext>
            </p:extLst>
          </p:nvPr>
        </p:nvGraphicFramePr>
        <p:xfrm>
          <a:off x="-1308100" y="3644900"/>
          <a:ext cx="5600700" cy="2984500"/>
        </p:xfrm>
        <a:graphic>
          <a:graphicData uri="http://schemas.openxmlformats.org/presentationml/2006/ole">
            <mc:AlternateContent xmlns:mc="http://schemas.openxmlformats.org/markup-compatibility/2006">
              <mc:Choice xmlns:v="urn:schemas-microsoft-com:vml" Requires="v">
                <p:oleObj name="Document" r:id="rId2" imgW="5600700" imgH="2984500" progId="Word.Document.12">
                  <p:link updateAutomatic="1"/>
                </p:oleObj>
              </mc:Choice>
              <mc:Fallback>
                <p:oleObj name="Document" r:id="rId2" imgW="5600700" imgH="2984500" progId="Word.Document.12">
                  <p:link updateAutomatic="1"/>
                  <p:pic>
                    <p:nvPicPr>
                      <p:cNvPr id="0" name="Object 2"/>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1308100" y="3644900"/>
                        <a:ext cx="5600700" cy="2984500"/>
                      </a:xfrm>
                      <a:prstGeom prst="rect">
                        <a:avLst/>
                      </a:prstGeom>
                      <a:noFill/>
                      <a:ln>
                        <a:noFill/>
                      </a:ln>
                      <a:effectLst/>
                      <a:extLst>
                        <a:ext uri="{909E8E84-426E-40DD-AFC4-6F175D3DCCD1}">
                          <a14:hiddenFill xmlns:a14="http://schemas.microsoft.com/office/drawing/2010/main">
                            <a:solidFill>
                              <a:srgbClr val="BBE0E3"/>
                            </a:solidFill>
                          </a14:hiddenFill>
                        </a:ext>
                        <a:ext uri="{91240B29-F687-4F45-9708-019B960494DF}">
                          <a14:hiddenLine xmlns:a14="http://schemas.microsoft.com/office/drawing/2010/main" w="12700">
                            <a:solidFill>
                              <a:srgbClr val="000000"/>
                            </a:solidFill>
                            <a:miter lim="800000"/>
                            <a:headEnd/>
                            <a:tailEnd/>
                          </a14:hiddenLine>
                        </a:ext>
                        <a:ext uri="{AF507438-7753-43E0-B8FC-AC1667EBCBE1}">
                          <a14:hiddenEffects xmlns:a14="http://schemas.microsoft.com/office/drawing/2010/main">
                            <a:effectLst>
                              <a:outerShdw dist="35921" dir="2700000" algn="ctr" rotWithShape="0">
                                <a:schemeClr val="bg2">
                                  <a:alpha val="74997"/>
                                </a:schemeClr>
                              </a:outerShdw>
                            </a:effectLst>
                          </a14:hiddenEffects>
                        </a:ext>
                      </a:extLst>
                    </p:spPr>
                  </p:pic>
                </p:oleObj>
              </mc:Fallback>
            </mc:AlternateContent>
          </a:graphicData>
        </a:graphic>
      </p:graphicFrame>
      <p:pic>
        <p:nvPicPr>
          <p:cNvPr id="3" name="Picture 2" descr="A large cylindrical object on a machine&#10;&#10;Description automatically generated">
            <a:extLst>
              <a:ext uri="{FF2B5EF4-FFF2-40B4-BE49-F238E27FC236}">
                <a16:creationId xmlns:a16="http://schemas.microsoft.com/office/drawing/2014/main" id="{EE7EDCAB-D5C1-6D17-89FB-249F96D473A7}"/>
              </a:ext>
            </a:extLst>
          </p:cNvPr>
          <p:cNvPicPr>
            <a:picLocks noChangeAspect="1"/>
          </p:cNvPicPr>
          <p:nvPr/>
        </p:nvPicPr>
        <p:blipFill>
          <a:blip r:embed="rId4"/>
          <a:stretch>
            <a:fillRect/>
          </a:stretch>
        </p:blipFill>
        <p:spPr>
          <a:xfrm>
            <a:off x="4571999" y="3311394"/>
            <a:ext cx="4452937" cy="3102105"/>
          </a:xfrm>
          <a:prstGeom prst="rect">
            <a:avLst/>
          </a:prstGeom>
        </p:spPr>
      </p:pic>
      <p:sp>
        <p:nvSpPr>
          <p:cNvPr id="4" name="TextBox 3">
            <a:extLst>
              <a:ext uri="{FF2B5EF4-FFF2-40B4-BE49-F238E27FC236}">
                <a16:creationId xmlns:a16="http://schemas.microsoft.com/office/drawing/2014/main" id="{5B899431-B7BA-D938-4511-7092C4151B62}"/>
              </a:ext>
            </a:extLst>
          </p:cNvPr>
          <p:cNvSpPr txBox="1"/>
          <p:nvPr/>
        </p:nvSpPr>
        <p:spPr>
          <a:xfrm>
            <a:off x="6786563" y="2786063"/>
            <a:ext cx="1165704" cy="461665"/>
          </a:xfrm>
          <a:prstGeom prst="rect">
            <a:avLst/>
          </a:prstGeom>
          <a:noFill/>
        </p:spPr>
        <p:txBody>
          <a:bodyPr wrap="none" rtlCol="0">
            <a:spAutoFit/>
          </a:bodyPr>
          <a:lstStyle/>
          <a:p>
            <a:r>
              <a:rPr lang="en-US" dirty="0"/>
              <a:t>Ice core</a:t>
            </a:r>
          </a:p>
        </p:txBody>
      </p:sp>
    </p:spTree>
  </p:cSld>
  <p:clrMapOvr>
    <a:masterClrMapping/>
  </p:clrMapOvr>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21506">
                                            <p:txEl>
                                              <p:pRg st="0" end="0"/>
                                            </p:txEl>
                                          </p:spTgt>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grpId="0" nodeType="clickEffect">
                                  <p:stCondLst>
                                    <p:cond delay="0"/>
                                  </p:stCondLst>
                                  <p:childTnLst>
                                    <p:set>
                                      <p:cBhvr>
                                        <p:cTn id="10" dur="1" fill="hold">
                                          <p:stCondLst>
                                            <p:cond delay="0"/>
                                          </p:stCondLst>
                                        </p:cTn>
                                        <p:tgtEl>
                                          <p:spTgt spid="21506">
                                            <p:txEl>
                                              <p:pRg st="1" end="1"/>
                                            </p:txEl>
                                          </p:spTgt>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grpId="0" nodeType="clickEffect">
                                  <p:stCondLst>
                                    <p:cond delay="0"/>
                                  </p:stCondLst>
                                  <p:childTnLst>
                                    <p:set>
                                      <p:cBhvr>
                                        <p:cTn id="14" dur="1" fill="hold">
                                          <p:stCondLst>
                                            <p:cond delay="0"/>
                                          </p:stCondLst>
                                        </p:cTn>
                                        <p:tgtEl>
                                          <p:spTgt spid="21506">
                                            <p:txEl>
                                              <p:pRg st="2" end="2"/>
                                            </p:txEl>
                                          </p:spTgt>
                                        </p:tgtEl>
                                        <p:attrNameLst>
                                          <p:attrName>style.visibility</p:attrName>
                                        </p:attrNameLst>
                                      </p:cBhvr>
                                      <p:to>
                                        <p:strVal val="visible"/>
                                      </p:to>
                                    </p:set>
                                  </p:childTnLst>
                                </p:cTn>
                              </p:par>
                              <p:par>
                                <p:cTn id="15" presetID="1" presetClass="entr" presetSubtype="0" fill="hold" grpId="0" nodeType="withEffect">
                                  <p:stCondLst>
                                    <p:cond delay="0"/>
                                  </p:stCondLst>
                                  <p:childTnLst>
                                    <p:set>
                                      <p:cBhvr>
                                        <p:cTn id="16" dur="1" fill="hold">
                                          <p:stCondLst>
                                            <p:cond delay="0"/>
                                          </p:stCondLst>
                                        </p:cTn>
                                        <p:tgtEl>
                                          <p:spTgt spid="21506">
                                            <p:txEl>
                                              <p:pRg st="3" end="3"/>
                                            </p:txEl>
                                          </p:spTgt>
                                        </p:tgtEl>
                                        <p:attrNameLst>
                                          <p:attrName>style.visibility</p:attrName>
                                        </p:attrNameLst>
                                      </p:cBhvr>
                                      <p:to>
                                        <p:strVal val="visible"/>
                                      </p:to>
                                    </p:set>
                                  </p:childTnLst>
                                </p:cTn>
                              </p:par>
                              <p:par>
                                <p:cTn id="17" presetID="1" presetClass="entr" presetSubtype="0" fill="hold" grpId="0" nodeType="withEffect">
                                  <p:stCondLst>
                                    <p:cond delay="0"/>
                                  </p:stCondLst>
                                  <p:childTnLst>
                                    <p:set>
                                      <p:cBhvr>
                                        <p:cTn id="18" dur="1" fill="hold">
                                          <p:stCondLst>
                                            <p:cond delay="0"/>
                                          </p:stCondLst>
                                        </p:cTn>
                                        <p:tgtEl>
                                          <p:spTgt spid="21506">
                                            <p:txEl>
                                              <p:pRg st="4" end="4"/>
                                            </p:txEl>
                                          </p:spTgt>
                                        </p:tgtEl>
                                        <p:attrNameLst>
                                          <p:attrName>style.visibility</p:attrName>
                                        </p:attrNameLst>
                                      </p:cBhvr>
                                      <p:to>
                                        <p:strVal val="visible"/>
                                      </p:to>
                                    </p:set>
                                  </p:childTnLst>
                                </p:cTn>
                              </p:par>
                              <p:par>
                                <p:cTn id="19" presetID="1" presetClass="entr" presetSubtype="0" fill="hold" grpId="0" nodeType="withEffect">
                                  <p:stCondLst>
                                    <p:cond delay="0"/>
                                  </p:stCondLst>
                                  <p:childTnLst>
                                    <p:set>
                                      <p:cBhvr>
                                        <p:cTn id="20" dur="1" fill="hold">
                                          <p:stCondLst>
                                            <p:cond delay="0"/>
                                          </p:stCondLst>
                                        </p:cTn>
                                        <p:tgtEl>
                                          <p:spTgt spid="21506">
                                            <p:txEl>
                                              <p:pRg st="5" end="5"/>
                                            </p:txEl>
                                          </p:spTgt>
                                        </p:tgtEl>
                                        <p:attrNameLst>
                                          <p:attrName>style.visibility</p:attrName>
                                        </p:attrNameLst>
                                      </p:cBhvr>
                                      <p:to>
                                        <p:strVal val="visible"/>
                                      </p:to>
                                    </p:set>
                                  </p:childTnLst>
                                </p:cTn>
                              </p:par>
                              <p:par>
                                <p:cTn id="21" presetID="1" presetClass="entr" presetSubtype="0" fill="hold" grpId="0" nodeType="withEffect">
                                  <p:stCondLst>
                                    <p:cond delay="0"/>
                                  </p:stCondLst>
                                  <p:childTnLst>
                                    <p:set>
                                      <p:cBhvr>
                                        <p:cTn id="22" dur="1" fill="hold">
                                          <p:stCondLst>
                                            <p:cond delay="0"/>
                                          </p:stCondLst>
                                        </p:cTn>
                                        <p:tgtEl>
                                          <p:spTgt spid="21506">
                                            <p:txEl>
                                              <p:pRg st="6" end="6"/>
                                            </p:txEl>
                                          </p:spTgt>
                                        </p:tgtEl>
                                        <p:attrNameLst>
                                          <p:attrName>style.visibility</p:attrName>
                                        </p:attrNameLst>
                                      </p:cBhvr>
                                      <p:to>
                                        <p:strVal val="visible"/>
                                      </p:to>
                                    </p:set>
                                  </p:childTnLst>
                                </p:cTn>
                              </p:par>
                            </p:childTnLst>
                          </p:cTn>
                        </p:par>
                      </p:childTnLst>
                    </p:cTn>
                  </p:par>
                  <p:par>
                    <p:cTn id="23" fill="hold">
                      <p:stCondLst>
                        <p:cond delay="indefinite"/>
                      </p:stCondLst>
                      <p:childTnLst>
                        <p:par>
                          <p:cTn id="24" fill="hold">
                            <p:stCondLst>
                              <p:cond delay="0"/>
                            </p:stCondLst>
                            <p:childTnLst>
                              <p:par>
                                <p:cTn id="25" presetID="1" presetClass="entr" presetSubtype="0" fill="hold" nodeType="clickEffect">
                                  <p:stCondLst>
                                    <p:cond delay="0"/>
                                  </p:stCondLst>
                                  <p:childTnLst>
                                    <p:set>
                                      <p:cBhvr>
                                        <p:cTn id="26" dur="1" fill="hold">
                                          <p:stCondLst>
                                            <p:cond delay="0"/>
                                          </p:stCondLst>
                                        </p:cTn>
                                        <p:tgtEl>
                                          <p:spTgt spid="3"/>
                                        </p:tgtEl>
                                        <p:attrNameLst>
                                          <p:attrName>style.visibility</p:attrName>
                                        </p:attrNameLst>
                                      </p:cBhvr>
                                      <p:to>
                                        <p:strVal val="visible"/>
                                      </p:to>
                                    </p:set>
                                  </p:childTnLst>
                                </p:cTn>
                              </p:par>
                            </p:childTnLst>
                          </p:cTn>
                        </p:par>
                      </p:childTnLst>
                    </p:cTn>
                  </p:par>
                  <p:par>
                    <p:cTn id="27" fill="hold">
                      <p:stCondLst>
                        <p:cond delay="indefinite"/>
                      </p:stCondLst>
                      <p:childTnLst>
                        <p:par>
                          <p:cTn id="28" fill="hold">
                            <p:stCondLst>
                              <p:cond delay="0"/>
                            </p:stCondLst>
                            <p:childTnLst>
                              <p:par>
                                <p:cTn id="29" presetID="1" presetClass="entr" presetSubtype="0" fill="hold" nodeType="clickEffect">
                                  <p:stCondLst>
                                    <p:cond delay="0"/>
                                  </p:stCondLst>
                                  <p:childTnLst>
                                    <p:set>
                                      <p:cBhvr>
                                        <p:cTn id="30" dur="1" fill="hold">
                                          <p:stCondLst>
                                            <p:cond delay="0"/>
                                          </p:stCondLst>
                                        </p:cTn>
                                        <p:tgtEl>
                                          <p:spTgt spid="21508"/>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1506" grpId="0" build="p"/>
    </p:bldLst>
  </p:timing>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2769" name="Title 1">
            <a:extLst>
              <a:ext uri="{FF2B5EF4-FFF2-40B4-BE49-F238E27FC236}">
                <a16:creationId xmlns:a16="http://schemas.microsoft.com/office/drawing/2014/main" id="{8A5C7CB0-FF81-5D23-8471-E78524551749}"/>
              </a:ext>
            </a:extLst>
          </p:cNvPr>
          <p:cNvSpPr>
            <a:spLocks noGrp="1" noChangeArrowheads="1"/>
          </p:cNvSpPr>
          <p:nvPr>
            <p:ph type="title"/>
          </p:nvPr>
        </p:nvSpPr>
        <p:spPr>
          <a:xfrm>
            <a:off x="276225" y="990600"/>
            <a:ext cx="1151798" cy="609600"/>
          </a:xfrm>
        </p:spPr>
        <p:txBody>
          <a:bodyPr/>
          <a:lstStyle/>
          <a:p>
            <a:r>
              <a:rPr lang="en-US" altLang="en-US" dirty="0"/>
              <a:t>Trade /</a:t>
            </a:r>
            <a:br>
              <a:rPr lang="en-US" altLang="en-US" dirty="0"/>
            </a:br>
            <a:r>
              <a:rPr lang="en-US" altLang="en-US" dirty="0"/>
              <a:t> silver</a:t>
            </a:r>
          </a:p>
        </p:txBody>
      </p:sp>
      <p:pic>
        <p:nvPicPr>
          <p:cNvPr id="3" name="Content Placeholder 2" descr="A graph with red line and blue line&#10;&#10;Description automatically generated">
            <a:extLst>
              <a:ext uri="{FF2B5EF4-FFF2-40B4-BE49-F238E27FC236}">
                <a16:creationId xmlns:a16="http://schemas.microsoft.com/office/drawing/2014/main" id="{2703550D-C57D-DF18-66FF-1E3ED2BC9156}"/>
              </a:ext>
            </a:extLst>
          </p:cNvPr>
          <p:cNvPicPr>
            <a:picLocks noGrp="1" noChangeAspect="1"/>
          </p:cNvPicPr>
          <p:nvPr>
            <p:ph idx="1"/>
          </p:nvPr>
        </p:nvPicPr>
        <p:blipFill>
          <a:blip r:embed="rId2"/>
          <a:stretch>
            <a:fillRect/>
          </a:stretch>
        </p:blipFill>
        <p:spPr>
          <a:xfrm>
            <a:off x="1492250" y="457200"/>
            <a:ext cx="7692164" cy="6705187"/>
          </a:xfrm>
        </p:spPr>
      </p:pic>
      <p:sp>
        <p:nvSpPr>
          <p:cNvPr id="32771" name="Slide Number Placeholder 3">
            <a:extLst>
              <a:ext uri="{FF2B5EF4-FFF2-40B4-BE49-F238E27FC236}">
                <a16:creationId xmlns:a16="http://schemas.microsoft.com/office/drawing/2014/main" id="{405333EF-1D35-5044-CC48-42417F0A0357}"/>
              </a:ext>
            </a:extLst>
          </p:cNvPr>
          <p:cNvSpPr>
            <a:spLocks noGrp="1"/>
          </p:cNvSpPr>
          <p:nvPr>
            <p:ph type="sldNum" sz="quarter" idx="10"/>
          </p:nvPr>
        </p:nvSpPr>
        <p:spPr>
          <a:noFill/>
          <a:ln w="9525"/>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800000"/>
                <a:headEnd/>
                <a:tailEnd/>
              </a14:hiddenLine>
            </a:ext>
          </a:extLst>
        </p:spPr>
        <p:txBody>
          <a:bodyPr/>
          <a:lstStyle>
            <a:lvl1pPr>
              <a:spcBef>
                <a:spcPts val="800"/>
              </a:spcBef>
              <a:buSzPct val="100000"/>
              <a:buFont typeface="Times" pitchFamily="2" charset="0"/>
              <a:buChar char="•"/>
              <a:defRPr>
                <a:solidFill>
                  <a:schemeClr val="tx1"/>
                </a:solidFill>
                <a:latin typeface="Times" pitchFamily="2" charset="0"/>
                <a:ea typeface="ヒラギノ明朝 ProN W3" panose="02020300000000000000" pitchFamily="18" charset="-128"/>
                <a:sym typeface="Times" pitchFamily="2" charset="0"/>
              </a:defRPr>
            </a:lvl1pPr>
            <a:lvl2pPr marL="37931725" indent="-37474525">
              <a:spcBef>
                <a:spcPts val="700"/>
              </a:spcBef>
              <a:buSzPct val="100000"/>
              <a:buFont typeface="Times" pitchFamily="2" charset="0"/>
              <a:buChar char="–"/>
              <a:defRPr>
                <a:solidFill>
                  <a:schemeClr val="tx1"/>
                </a:solidFill>
                <a:latin typeface="Times" pitchFamily="2" charset="0"/>
                <a:ea typeface="ヒラギノ明朝 ProN W3" panose="02020300000000000000" pitchFamily="18" charset="-128"/>
                <a:sym typeface="Times" pitchFamily="2" charset="0"/>
              </a:defRPr>
            </a:lvl2pPr>
            <a:lvl3pPr marL="1131888" indent="-228600">
              <a:spcBef>
                <a:spcPts val="600"/>
              </a:spcBef>
              <a:buSzPct val="100000"/>
              <a:buFont typeface="Times" pitchFamily="2" charset="0"/>
              <a:buChar char="•"/>
              <a:defRPr>
                <a:solidFill>
                  <a:schemeClr val="tx1"/>
                </a:solidFill>
                <a:latin typeface="Times" pitchFamily="2" charset="0"/>
                <a:ea typeface="ヒラギノ明朝 ProN W3" panose="02020300000000000000" pitchFamily="18" charset="-128"/>
                <a:sym typeface="Times" pitchFamily="2" charset="0"/>
              </a:defRPr>
            </a:lvl3pPr>
            <a:lvl4pPr marL="1589088" indent="-228600">
              <a:spcBef>
                <a:spcPts val="500"/>
              </a:spcBef>
              <a:buSzPct val="100000"/>
              <a:buFont typeface="Times" pitchFamily="2" charset="0"/>
              <a:buChar char="–"/>
              <a:defRPr sz="1600">
                <a:solidFill>
                  <a:schemeClr val="tx1"/>
                </a:solidFill>
                <a:latin typeface="Times" pitchFamily="2" charset="0"/>
                <a:ea typeface="ヒラギノ明朝 ProN W3" panose="02020300000000000000" pitchFamily="18" charset="-128"/>
                <a:sym typeface="Times" pitchFamily="2" charset="0"/>
              </a:defRPr>
            </a:lvl4pPr>
            <a:lvl5pPr marL="2046288" indent="-228600">
              <a:spcBef>
                <a:spcPts val="500"/>
              </a:spcBef>
              <a:buSzPct val="100000"/>
              <a:buFont typeface="Times" pitchFamily="2" charset="0"/>
              <a:buChar char="»"/>
              <a:defRPr sz="1600">
                <a:solidFill>
                  <a:schemeClr val="tx1"/>
                </a:solidFill>
                <a:latin typeface="Times" pitchFamily="2" charset="0"/>
                <a:ea typeface="ヒラギノ明朝 ProN W3" panose="02020300000000000000" pitchFamily="18" charset="-128"/>
                <a:sym typeface="Times" pitchFamily="2" charset="0"/>
              </a:defRPr>
            </a:lvl5pPr>
            <a:lvl6pPr marL="2503488" indent="-228600" eaLnBrk="0" fontAlgn="base" hangingPunct="0">
              <a:spcBef>
                <a:spcPts val="500"/>
              </a:spcBef>
              <a:spcAft>
                <a:spcPct val="0"/>
              </a:spcAft>
              <a:buSzPct val="100000"/>
              <a:buFont typeface="Times" pitchFamily="2" charset="0"/>
              <a:buChar char="»"/>
              <a:defRPr sz="1600">
                <a:solidFill>
                  <a:schemeClr val="tx1"/>
                </a:solidFill>
                <a:latin typeface="Times" pitchFamily="2" charset="0"/>
                <a:ea typeface="ヒラギノ明朝 ProN W3" panose="02020300000000000000" pitchFamily="18" charset="-128"/>
                <a:sym typeface="Times" pitchFamily="2" charset="0"/>
              </a:defRPr>
            </a:lvl6pPr>
            <a:lvl7pPr marL="2960688" indent="-228600" eaLnBrk="0" fontAlgn="base" hangingPunct="0">
              <a:spcBef>
                <a:spcPts val="500"/>
              </a:spcBef>
              <a:spcAft>
                <a:spcPct val="0"/>
              </a:spcAft>
              <a:buSzPct val="100000"/>
              <a:buFont typeface="Times" pitchFamily="2" charset="0"/>
              <a:buChar char="»"/>
              <a:defRPr sz="1600">
                <a:solidFill>
                  <a:schemeClr val="tx1"/>
                </a:solidFill>
                <a:latin typeface="Times" pitchFamily="2" charset="0"/>
                <a:ea typeface="ヒラギノ明朝 ProN W3" panose="02020300000000000000" pitchFamily="18" charset="-128"/>
                <a:sym typeface="Times" pitchFamily="2" charset="0"/>
              </a:defRPr>
            </a:lvl7pPr>
            <a:lvl8pPr marL="3417888" indent="-228600" eaLnBrk="0" fontAlgn="base" hangingPunct="0">
              <a:spcBef>
                <a:spcPts val="500"/>
              </a:spcBef>
              <a:spcAft>
                <a:spcPct val="0"/>
              </a:spcAft>
              <a:buSzPct val="100000"/>
              <a:buFont typeface="Times" pitchFamily="2" charset="0"/>
              <a:buChar char="»"/>
              <a:defRPr sz="1600">
                <a:solidFill>
                  <a:schemeClr val="tx1"/>
                </a:solidFill>
                <a:latin typeface="Times" pitchFamily="2" charset="0"/>
                <a:ea typeface="ヒラギノ明朝 ProN W3" panose="02020300000000000000" pitchFamily="18" charset="-128"/>
                <a:sym typeface="Times" pitchFamily="2" charset="0"/>
              </a:defRPr>
            </a:lvl8pPr>
            <a:lvl9pPr marL="3875088" indent="-228600" eaLnBrk="0" fontAlgn="base" hangingPunct="0">
              <a:spcBef>
                <a:spcPts val="500"/>
              </a:spcBef>
              <a:spcAft>
                <a:spcPct val="0"/>
              </a:spcAft>
              <a:buSzPct val="100000"/>
              <a:buFont typeface="Times" pitchFamily="2" charset="0"/>
              <a:buChar char="»"/>
              <a:defRPr sz="1600">
                <a:solidFill>
                  <a:schemeClr val="tx1"/>
                </a:solidFill>
                <a:latin typeface="Times" pitchFamily="2" charset="0"/>
                <a:ea typeface="ヒラギノ明朝 ProN W3" panose="02020300000000000000" pitchFamily="18" charset="-128"/>
                <a:sym typeface="Times" pitchFamily="2" charset="0"/>
              </a:defRPr>
            </a:lvl9pPr>
          </a:lstStyle>
          <a:p>
            <a:pPr>
              <a:spcBef>
                <a:spcPct val="0"/>
              </a:spcBef>
              <a:buSzTx/>
              <a:buFontTx/>
              <a:buNone/>
            </a:pPr>
            <a:fld id="{9D38D82D-4B09-0844-B9A8-4D5B0482D298}" type="slidenum">
              <a:rPr lang="en-US" altLang="en-US" smtClean="0"/>
              <a:pPr>
                <a:spcBef>
                  <a:spcPct val="0"/>
                </a:spcBef>
                <a:buSzTx/>
                <a:buFontTx/>
                <a:buNone/>
              </a:pPr>
              <a:t>13</a:t>
            </a:fld>
            <a:endParaRPr lang="en-US" altLang="en-US"/>
          </a:p>
        </p:txBody>
      </p:sp>
    </p:spTree>
    <p:extLst>
      <p:ext uri="{BB962C8B-B14F-4D97-AF65-F5344CB8AC3E}">
        <p14:creationId xmlns:p14="http://schemas.microsoft.com/office/powerpoint/2010/main" val="1797626359"/>
      </p:ext>
    </p:extLst>
  </p:cSld>
  <p:clrMapOvr>
    <a:masterClrMapping/>
  </p:clrMapOvr>
  <p:transition/>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9697" name="Title 1">
            <a:extLst>
              <a:ext uri="{FF2B5EF4-FFF2-40B4-BE49-F238E27FC236}">
                <a16:creationId xmlns:a16="http://schemas.microsoft.com/office/drawing/2014/main" id="{75BEA24F-C568-DA65-1AAF-0FC932C8E69D}"/>
              </a:ext>
            </a:extLst>
          </p:cNvPr>
          <p:cNvSpPr>
            <a:spLocks noGrp="1" noChangeArrowheads="1"/>
          </p:cNvSpPr>
          <p:nvPr>
            <p:ph type="title"/>
          </p:nvPr>
        </p:nvSpPr>
        <p:spPr/>
        <p:txBody>
          <a:bodyPr/>
          <a:lstStyle/>
          <a:p>
            <a:r>
              <a:rPr lang="en-US" altLang="en-US"/>
              <a:t>Record from mines</a:t>
            </a:r>
          </a:p>
        </p:txBody>
      </p:sp>
      <p:sp>
        <p:nvSpPr>
          <p:cNvPr id="29698" name="Content Placeholder 2">
            <a:extLst>
              <a:ext uri="{FF2B5EF4-FFF2-40B4-BE49-F238E27FC236}">
                <a16:creationId xmlns:a16="http://schemas.microsoft.com/office/drawing/2014/main" id="{AF2E5CCC-E2DE-3556-E7BE-837D17419015}"/>
              </a:ext>
            </a:extLst>
          </p:cNvPr>
          <p:cNvSpPr>
            <a:spLocks noGrp="1" noChangeArrowheads="1"/>
          </p:cNvSpPr>
          <p:nvPr>
            <p:ph idx="1"/>
          </p:nvPr>
        </p:nvSpPr>
        <p:spPr/>
        <p:txBody>
          <a:bodyPr/>
          <a:lstStyle/>
          <a:p>
            <a:r>
              <a:rPr lang="en-US" altLang="en-US"/>
              <a:t>Patterson (1972)</a:t>
            </a:r>
          </a:p>
        </p:txBody>
      </p:sp>
      <p:sp>
        <p:nvSpPr>
          <p:cNvPr id="29699" name="Slide Number Placeholder 3">
            <a:extLst>
              <a:ext uri="{FF2B5EF4-FFF2-40B4-BE49-F238E27FC236}">
                <a16:creationId xmlns:a16="http://schemas.microsoft.com/office/drawing/2014/main" id="{26DABF45-049D-FC76-EAEE-C3055ED53B6B}"/>
              </a:ext>
            </a:extLst>
          </p:cNvPr>
          <p:cNvSpPr>
            <a:spLocks noGrp="1"/>
          </p:cNvSpPr>
          <p:nvPr>
            <p:ph type="sldNum" sz="quarter" idx="10"/>
          </p:nvPr>
        </p:nvSpPr>
        <p:spPr>
          <a:noFill/>
          <a:ln w="9525"/>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800000"/>
                <a:headEnd/>
                <a:tailEnd/>
              </a14:hiddenLine>
            </a:ext>
          </a:extLst>
        </p:spPr>
        <p:txBody>
          <a:bodyPr/>
          <a:lstStyle>
            <a:lvl1pPr>
              <a:spcBef>
                <a:spcPts val="800"/>
              </a:spcBef>
              <a:buSzPct val="100000"/>
              <a:buFont typeface="Times" pitchFamily="2" charset="0"/>
              <a:buChar char="•"/>
              <a:defRPr>
                <a:solidFill>
                  <a:schemeClr val="tx1"/>
                </a:solidFill>
                <a:latin typeface="Times" pitchFamily="2" charset="0"/>
                <a:ea typeface="ヒラギノ明朝 ProN W3" panose="02020300000000000000" pitchFamily="18" charset="-128"/>
                <a:sym typeface="Times" pitchFamily="2" charset="0"/>
              </a:defRPr>
            </a:lvl1pPr>
            <a:lvl2pPr marL="37931725" indent="-37474525">
              <a:spcBef>
                <a:spcPts val="700"/>
              </a:spcBef>
              <a:buSzPct val="100000"/>
              <a:buFont typeface="Times" pitchFamily="2" charset="0"/>
              <a:buChar char="–"/>
              <a:defRPr>
                <a:solidFill>
                  <a:schemeClr val="tx1"/>
                </a:solidFill>
                <a:latin typeface="Times" pitchFamily="2" charset="0"/>
                <a:ea typeface="ヒラギノ明朝 ProN W3" panose="02020300000000000000" pitchFamily="18" charset="-128"/>
                <a:sym typeface="Times" pitchFamily="2" charset="0"/>
              </a:defRPr>
            </a:lvl2pPr>
            <a:lvl3pPr marL="1131888" indent="-228600">
              <a:spcBef>
                <a:spcPts val="600"/>
              </a:spcBef>
              <a:buSzPct val="100000"/>
              <a:buFont typeface="Times" pitchFamily="2" charset="0"/>
              <a:buChar char="•"/>
              <a:defRPr>
                <a:solidFill>
                  <a:schemeClr val="tx1"/>
                </a:solidFill>
                <a:latin typeface="Times" pitchFamily="2" charset="0"/>
                <a:ea typeface="ヒラギノ明朝 ProN W3" panose="02020300000000000000" pitchFamily="18" charset="-128"/>
                <a:sym typeface="Times" pitchFamily="2" charset="0"/>
              </a:defRPr>
            </a:lvl3pPr>
            <a:lvl4pPr marL="1589088" indent="-228600">
              <a:spcBef>
                <a:spcPts val="500"/>
              </a:spcBef>
              <a:buSzPct val="100000"/>
              <a:buFont typeface="Times" pitchFamily="2" charset="0"/>
              <a:buChar char="–"/>
              <a:defRPr sz="1600">
                <a:solidFill>
                  <a:schemeClr val="tx1"/>
                </a:solidFill>
                <a:latin typeface="Times" pitchFamily="2" charset="0"/>
                <a:ea typeface="ヒラギノ明朝 ProN W3" panose="02020300000000000000" pitchFamily="18" charset="-128"/>
                <a:sym typeface="Times" pitchFamily="2" charset="0"/>
              </a:defRPr>
            </a:lvl4pPr>
            <a:lvl5pPr marL="2046288" indent="-228600">
              <a:spcBef>
                <a:spcPts val="500"/>
              </a:spcBef>
              <a:buSzPct val="100000"/>
              <a:buFont typeface="Times" pitchFamily="2" charset="0"/>
              <a:buChar char="»"/>
              <a:defRPr sz="1600">
                <a:solidFill>
                  <a:schemeClr val="tx1"/>
                </a:solidFill>
                <a:latin typeface="Times" pitchFamily="2" charset="0"/>
                <a:ea typeface="ヒラギノ明朝 ProN W3" panose="02020300000000000000" pitchFamily="18" charset="-128"/>
                <a:sym typeface="Times" pitchFamily="2" charset="0"/>
              </a:defRPr>
            </a:lvl5pPr>
            <a:lvl6pPr marL="2503488" indent="-228600" eaLnBrk="0" fontAlgn="base" hangingPunct="0">
              <a:spcBef>
                <a:spcPts val="500"/>
              </a:spcBef>
              <a:spcAft>
                <a:spcPct val="0"/>
              </a:spcAft>
              <a:buSzPct val="100000"/>
              <a:buFont typeface="Times" pitchFamily="2" charset="0"/>
              <a:buChar char="»"/>
              <a:defRPr sz="1600">
                <a:solidFill>
                  <a:schemeClr val="tx1"/>
                </a:solidFill>
                <a:latin typeface="Times" pitchFamily="2" charset="0"/>
                <a:ea typeface="ヒラギノ明朝 ProN W3" panose="02020300000000000000" pitchFamily="18" charset="-128"/>
                <a:sym typeface="Times" pitchFamily="2" charset="0"/>
              </a:defRPr>
            </a:lvl6pPr>
            <a:lvl7pPr marL="2960688" indent="-228600" eaLnBrk="0" fontAlgn="base" hangingPunct="0">
              <a:spcBef>
                <a:spcPts val="500"/>
              </a:spcBef>
              <a:spcAft>
                <a:spcPct val="0"/>
              </a:spcAft>
              <a:buSzPct val="100000"/>
              <a:buFont typeface="Times" pitchFamily="2" charset="0"/>
              <a:buChar char="»"/>
              <a:defRPr sz="1600">
                <a:solidFill>
                  <a:schemeClr val="tx1"/>
                </a:solidFill>
                <a:latin typeface="Times" pitchFamily="2" charset="0"/>
                <a:ea typeface="ヒラギノ明朝 ProN W3" panose="02020300000000000000" pitchFamily="18" charset="-128"/>
                <a:sym typeface="Times" pitchFamily="2" charset="0"/>
              </a:defRPr>
            </a:lvl7pPr>
            <a:lvl8pPr marL="3417888" indent="-228600" eaLnBrk="0" fontAlgn="base" hangingPunct="0">
              <a:spcBef>
                <a:spcPts val="500"/>
              </a:spcBef>
              <a:spcAft>
                <a:spcPct val="0"/>
              </a:spcAft>
              <a:buSzPct val="100000"/>
              <a:buFont typeface="Times" pitchFamily="2" charset="0"/>
              <a:buChar char="»"/>
              <a:defRPr sz="1600">
                <a:solidFill>
                  <a:schemeClr val="tx1"/>
                </a:solidFill>
                <a:latin typeface="Times" pitchFamily="2" charset="0"/>
                <a:ea typeface="ヒラギノ明朝 ProN W3" panose="02020300000000000000" pitchFamily="18" charset="-128"/>
                <a:sym typeface="Times" pitchFamily="2" charset="0"/>
              </a:defRPr>
            </a:lvl8pPr>
            <a:lvl9pPr marL="3875088" indent="-228600" eaLnBrk="0" fontAlgn="base" hangingPunct="0">
              <a:spcBef>
                <a:spcPts val="500"/>
              </a:spcBef>
              <a:spcAft>
                <a:spcPct val="0"/>
              </a:spcAft>
              <a:buSzPct val="100000"/>
              <a:buFont typeface="Times" pitchFamily="2" charset="0"/>
              <a:buChar char="»"/>
              <a:defRPr sz="1600">
                <a:solidFill>
                  <a:schemeClr val="tx1"/>
                </a:solidFill>
                <a:latin typeface="Times" pitchFamily="2" charset="0"/>
                <a:ea typeface="ヒラギノ明朝 ProN W3" panose="02020300000000000000" pitchFamily="18" charset="-128"/>
                <a:sym typeface="Times" pitchFamily="2" charset="0"/>
              </a:defRPr>
            </a:lvl9pPr>
          </a:lstStyle>
          <a:p>
            <a:pPr>
              <a:spcBef>
                <a:spcPct val="0"/>
              </a:spcBef>
              <a:buSzTx/>
              <a:buFontTx/>
              <a:buNone/>
            </a:pPr>
            <a:fld id="{56CAC1CC-7104-E34A-A0D4-76094661DA1F}" type="slidenum">
              <a:rPr lang="en-US" altLang="en-US" smtClean="0"/>
              <a:pPr>
                <a:spcBef>
                  <a:spcPct val="0"/>
                </a:spcBef>
                <a:buSzTx/>
                <a:buFontTx/>
                <a:buNone/>
              </a:pPr>
              <a:t>14</a:t>
            </a:fld>
            <a:endParaRPr lang="en-US" altLang="en-US"/>
          </a:p>
        </p:txBody>
      </p:sp>
      <p:graphicFrame>
        <p:nvGraphicFramePr>
          <p:cNvPr id="29700" name="Object 2">
            <a:extLst>
              <a:ext uri="{FF2B5EF4-FFF2-40B4-BE49-F238E27FC236}">
                <a16:creationId xmlns:a16="http://schemas.microsoft.com/office/drawing/2014/main" id="{41785554-3986-7FAF-3CC9-076E36CEAE83}"/>
              </a:ext>
            </a:extLst>
          </p:cNvPr>
          <p:cNvGraphicFramePr>
            <a:graphicFrameLocks noChangeAspect="1"/>
          </p:cNvGraphicFramePr>
          <p:nvPr/>
        </p:nvGraphicFramePr>
        <p:xfrm>
          <a:off x="228600" y="1981200"/>
          <a:ext cx="8031163" cy="3860800"/>
        </p:xfrm>
        <a:graphic>
          <a:graphicData uri="http://schemas.openxmlformats.org/presentationml/2006/ole">
            <mc:AlternateContent xmlns:mc="http://schemas.openxmlformats.org/markup-compatibility/2006">
              <mc:Choice xmlns:v="urn:schemas-microsoft-com:vml" Requires="v">
                <p:oleObj name="Document" r:id="rId2" imgW="5600700" imgH="2692400" progId="Word.Document.12">
                  <p:link updateAutomatic="1"/>
                </p:oleObj>
              </mc:Choice>
              <mc:Fallback>
                <p:oleObj name="Document" r:id="rId2" imgW="5600700" imgH="2692400" progId="Word.Document.12">
                  <p:link updateAutomatic="1"/>
                  <p:pic>
                    <p:nvPicPr>
                      <p:cNvPr id="29700" name="Object 2">
                        <a:extLst>
                          <a:ext uri="{FF2B5EF4-FFF2-40B4-BE49-F238E27FC236}">
                            <a16:creationId xmlns:a16="http://schemas.microsoft.com/office/drawing/2014/main" id="{41785554-3986-7FAF-3CC9-076E36CEAE83}"/>
                          </a:ext>
                        </a:extLst>
                      </p:cNvP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228600" y="1981200"/>
                        <a:ext cx="8031163" cy="3860800"/>
                      </a:xfrm>
                      <a:prstGeom prst="rect">
                        <a:avLst/>
                      </a:prstGeom>
                      <a:noFill/>
                      <a:ln>
                        <a:noFill/>
                      </a:ln>
                      <a:effectLst/>
                      <a:extLst>
                        <a:ext uri="{909E8E84-426E-40DD-AFC4-6F175D3DCCD1}">
                          <a14:hiddenFill xmlns:a14="http://schemas.microsoft.com/office/drawing/2010/main">
                            <a:solidFill>
                              <a:srgbClr val="BBE0E3"/>
                            </a:solidFill>
                          </a14:hiddenFill>
                        </a:ext>
                        <a:ext uri="{91240B29-F687-4F45-9708-019B960494DF}">
                          <a14:hiddenLine xmlns:a14="http://schemas.microsoft.com/office/drawing/2010/main" w="12700">
                            <a:solidFill>
                              <a:srgbClr val="000000"/>
                            </a:solidFill>
                            <a:miter lim="800000"/>
                            <a:headEnd/>
                            <a:tailEnd/>
                          </a14:hiddenLine>
                        </a:ext>
                        <a:ext uri="{AF507438-7753-43E0-B8FC-AC1667EBCBE1}">
                          <a14:hiddenEffects xmlns:a14="http://schemas.microsoft.com/office/drawing/2010/main">
                            <a:effectLst>
                              <a:outerShdw dist="35921" dir="2700000" algn="ctr" rotWithShape="0">
                                <a:schemeClr val="bg2">
                                  <a:alpha val="74997"/>
                                </a:schemeClr>
                              </a:outerShdw>
                            </a:effectLst>
                          </a14:hiddenEffects>
                        </a:ext>
                      </a:extLst>
                    </p:spPr>
                  </p:pic>
                </p:oleObj>
              </mc:Fallback>
            </mc:AlternateContent>
          </a:graphicData>
        </a:graphic>
      </p:graphicFrame>
    </p:spTree>
    <p:extLst>
      <p:ext uri="{BB962C8B-B14F-4D97-AF65-F5344CB8AC3E}">
        <p14:creationId xmlns:p14="http://schemas.microsoft.com/office/powerpoint/2010/main" val="1404057946"/>
      </p:ext>
    </p:extLst>
  </p:cSld>
  <p:clrMapOvr>
    <a:masterClrMapping/>
  </p:clrMapOvr>
  <p:transition/>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0481" name="Title 1">
            <a:extLst>
              <a:ext uri="{FF2B5EF4-FFF2-40B4-BE49-F238E27FC236}">
                <a16:creationId xmlns:a16="http://schemas.microsoft.com/office/drawing/2014/main" id="{B4FD4E54-4644-DDDE-31C8-CE1F92BD0629}"/>
              </a:ext>
            </a:extLst>
          </p:cNvPr>
          <p:cNvSpPr>
            <a:spLocks noGrp="1" noChangeArrowheads="1"/>
          </p:cNvSpPr>
          <p:nvPr>
            <p:ph type="title"/>
          </p:nvPr>
        </p:nvSpPr>
        <p:spPr>
          <a:xfrm>
            <a:off x="685800" y="76200"/>
            <a:ext cx="7772400" cy="609600"/>
          </a:xfrm>
        </p:spPr>
        <p:txBody>
          <a:bodyPr/>
          <a:lstStyle/>
          <a:p>
            <a:r>
              <a:rPr lang="en-US" altLang="en-US"/>
              <a:t>Gold and silver coins</a:t>
            </a:r>
          </a:p>
        </p:txBody>
      </p:sp>
      <p:sp>
        <p:nvSpPr>
          <p:cNvPr id="20482" name="Content Placeholder 2">
            <a:extLst>
              <a:ext uri="{FF2B5EF4-FFF2-40B4-BE49-F238E27FC236}">
                <a16:creationId xmlns:a16="http://schemas.microsoft.com/office/drawing/2014/main" id="{EF54019D-896C-1A16-8550-EA0165255575}"/>
              </a:ext>
            </a:extLst>
          </p:cNvPr>
          <p:cNvSpPr>
            <a:spLocks noGrp="1" noChangeArrowheads="1"/>
          </p:cNvSpPr>
          <p:nvPr>
            <p:ph idx="1"/>
          </p:nvPr>
        </p:nvSpPr>
        <p:spPr>
          <a:xfrm>
            <a:off x="457200" y="685800"/>
            <a:ext cx="8229600" cy="5867400"/>
          </a:xfrm>
        </p:spPr>
        <p:txBody>
          <a:bodyPr/>
          <a:lstStyle/>
          <a:p>
            <a:r>
              <a:rPr lang="en-US" altLang="en-US"/>
              <a:t>Small value coins cannot be in gold</a:t>
            </a:r>
          </a:p>
          <a:p>
            <a:r>
              <a:rPr lang="en-US" altLang="en-US"/>
              <a:t>Large value coins cannot be in silver</a:t>
            </a:r>
          </a:p>
          <a:p>
            <a:r>
              <a:rPr lang="en-US" altLang="en-US"/>
              <a:t>Hence, bi-metallic system</a:t>
            </a:r>
          </a:p>
          <a:p>
            <a:r>
              <a:rPr lang="en-US" altLang="en-US"/>
              <a:t>In place, theoretically until the 20</a:t>
            </a:r>
            <a:r>
              <a:rPr lang="en-US" altLang="en-US" baseline="30000"/>
              <a:t>th</a:t>
            </a:r>
            <a:r>
              <a:rPr lang="en-US" altLang="en-US"/>
              <a:t> century</a:t>
            </a:r>
          </a:p>
          <a:p>
            <a:r>
              <a:rPr lang="en-US" altLang="en-US"/>
              <a:t>In Rome</a:t>
            </a:r>
          </a:p>
          <a:p>
            <a:pPr marL="782638" lvl="2" indent="-342900">
              <a:spcBef>
                <a:spcPts val="800"/>
              </a:spcBef>
            </a:pPr>
            <a:r>
              <a:rPr lang="en-US" altLang="en-US"/>
              <a:t>1 Aureus (gold) = 25 denarius (silver) = 100 sesterces (bronze)</a:t>
            </a:r>
          </a:p>
          <a:p>
            <a:pPr marL="782638" lvl="2" indent="-342900">
              <a:spcBef>
                <a:spcPts val="800"/>
              </a:spcBef>
            </a:pPr>
            <a:r>
              <a:rPr lang="en-US" altLang="en-US"/>
              <a:t>1 Aureus struck at 40-45 to the pound (327 gr), about 8gr</a:t>
            </a:r>
          </a:p>
          <a:p>
            <a:pPr marL="782638" lvl="2" indent="-342900">
              <a:spcBef>
                <a:spcPts val="800"/>
              </a:spcBef>
            </a:pPr>
            <a:r>
              <a:rPr lang="en-US" altLang="en-US"/>
              <a:t>Today, 1 ounce (28gr) is about $1000 (comment), aureus about $300</a:t>
            </a:r>
          </a:p>
          <a:p>
            <a:pPr marL="782638" lvl="2" indent="-342900">
              <a:spcBef>
                <a:spcPts val="800"/>
              </a:spcBef>
            </a:pPr>
            <a:r>
              <a:rPr lang="en-US" altLang="en-US"/>
              <a:t>1 HS about $3 (according to the weight in precious metal– comments)</a:t>
            </a:r>
          </a:p>
          <a:p>
            <a:pPr marL="782638" lvl="2" indent="-342900">
              <a:spcBef>
                <a:spcPts val="800"/>
              </a:spcBef>
            </a:pPr>
            <a:r>
              <a:rPr lang="en-US" altLang="en-US"/>
              <a:t>Difficulty in comparing developed and underdeveloped economies.</a:t>
            </a:r>
          </a:p>
          <a:p>
            <a:pPr marL="782638" lvl="2" indent="-342900">
              <a:spcBef>
                <a:spcPts val="800"/>
              </a:spcBef>
            </a:pPr>
            <a:endParaRPr lang="en-US" altLang="en-US"/>
          </a:p>
          <a:p>
            <a:endParaRPr lang="en-US" altLang="en-US"/>
          </a:p>
        </p:txBody>
      </p:sp>
      <p:sp>
        <p:nvSpPr>
          <p:cNvPr id="20483" name="Slide Number Placeholder 3">
            <a:extLst>
              <a:ext uri="{FF2B5EF4-FFF2-40B4-BE49-F238E27FC236}">
                <a16:creationId xmlns:a16="http://schemas.microsoft.com/office/drawing/2014/main" id="{CE28B6C4-44E0-2787-C703-FA3D43CFDF2B}"/>
              </a:ext>
            </a:extLst>
          </p:cNvPr>
          <p:cNvSpPr>
            <a:spLocks noGrp="1"/>
          </p:cNvSpPr>
          <p:nvPr>
            <p:ph type="sldNum" sz="quarter" idx="10"/>
          </p:nvPr>
        </p:nvSpPr>
        <p:spPr>
          <a:noFill/>
          <a:ln w="9525"/>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800000"/>
                <a:headEnd/>
                <a:tailEnd/>
              </a14:hiddenLine>
            </a:ext>
          </a:extLst>
        </p:spPr>
        <p:txBody>
          <a:bodyPr/>
          <a:lstStyle>
            <a:lvl1pPr>
              <a:spcBef>
                <a:spcPts val="800"/>
              </a:spcBef>
              <a:buSzPct val="100000"/>
              <a:buFont typeface="Times" pitchFamily="2" charset="0"/>
              <a:buChar char="•"/>
              <a:defRPr>
                <a:solidFill>
                  <a:schemeClr val="tx1"/>
                </a:solidFill>
                <a:latin typeface="Times" pitchFamily="2" charset="0"/>
                <a:ea typeface="ヒラギノ明朝 ProN W3" panose="02020300000000000000" pitchFamily="18" charset="-128"/>
                <a:sym typeface="Times" pitchFamily="2" charset="0"/>
              </a:defRPr>
            </a:lvl1pPr>
            <a:lvl2pPr marL="37931725" indent="-37474525">
              <a:spcBef>
                <a:spcPts val="700"/>
              </a:spcBef>
              <a:buSzPct val="100000"/>
              <a:buFont typeface="Times" pitchFamily="2" charset="0"/>
              <a:buChar char="–"/>
              <a:defRPr>
                <a:solidFill>
                  <a:schemeClr val="tx1"/>
                </a:solidFill>
                <a:latin typeface="Times" pitchFamily="2" charset="0"/>
                <a:ea typeface="ヒラギノ明朝 ProN W3" panose="02020300000000000000" pitchFamily="18" charset="-128"/>
                <a:sym typeface="Times" pitchFamily="2" charset="0"/>
              </a:defRPr>
            </a:lvl2pPr>
            <a:lvl3pPr marL="1131888" indent="-228600">
              <a:spcBef>
                <a:spcPts val="600"/>
              </a:spcBef>
              <a:buSzPct val="100000"/>
              <a:buFont typeface="Times" pitchFamily="2" charset="0"/>
              <a:buChar char="•"/>
              <a:defRPr>
                <a:solidFill>
                  <a:schemeClr val="tx1"/>
                </a:solidFill>
                <a:latin typeface="Times" pitchFamily="2" charset="0"/>
                <a:ea typeface="ヒラギノ明朝 ProN W3" panose="02020300000000000000" pitchFamily="18" charset="-128"/>
                <a:sym typeface="Times" pitchFamily="2" charset="0"/>
              </a:defRPr>
            </a:lvl3pPr>
            <a:lvl4pPr marL="1589088" indent="-228600">
              <a:spcBef>
                <a:spcPts val="500"/>
              </a:spcBef>
              <a:buSzPct val="100000"/>
              <a:buFont typeface="Times" pitchFamily="2" charset="0"/>
              <a:buChar char="–"/>
              <a:defRPr sz="1600">
                <a:solidFill>
                  <a:schemeClr val="tx1"/>
                </a:solidFill>
                <a:latin typeface="Times" pitchFamily="2" charset="0"/>
                <a:ea typeface="ヒラギノ明朝 ProN W3" panose="02020300000000000000" pitchFamily="18" charset="-128"/>
                <a:sym typeface="Times" pitchFamily="2" charset="0"/>
              </a:defRPr>
            </a:lvl4pPr>
            <a:lvl5pPr marL="2046288" indent="-228600">
              <a:spcBef>
                <a:spcPts val="500"/>
              </a:spcBef>
              <a:buSzPct val="100000"/>
              <a:buFont typeface="Times" pitchFamily="2" charset="0"/>
              <a:buChar char="»"/>
              <a:defRPr sz="1600">
                <a:solidFill>
                  <a:schemeClr val="tx1"/>
                </a:solidFill>
                <a:latin typeface="Times" pitchFamily="2" charset="0"/>
                <a:ea typeface="ヒラギノ明朝 ProN W3" panose="02020300000000000000" pitchFamily="18" charset="-128"/>
                <a:sym typeface="Times" pitchFamily="2" charset="0"/>
              </a:defRPr>
            </a:lvl5pPr>
            <a:lvl6pPr marL="2503488" indent="-228600" eaLnBrk="0" fontAlgn="base" hangingPunct="0">
              <a:spcBef>
                <a:spcPts val="500"/>
              </a:spcBef>
              <a:spcAft>
                <a:spcPct val="0"/>
              </a:spcAft>
              <a:buSzPct val="100000"/>
              <a:buFont typeface="Times" pitchFamily="2" charset="0"/>
              <a:buChar char="»"/>
              <a:defRPr sz="1600">
                <a:solidFill>
                  <a:schemeClr val="tx1"/>
                </a:solidFill>
                <a:latin typeface="Times" pitchFamily="2" charset="0"/>
                <a:ea typeface="ヒラギノ明朝 ProN W3" panose="02020300000000000000" pitchFamily="18" charset="-128"/>
                <a:sym typeface="Times" pitchFamily="2" charset="0"/>
              </a:defRPr>
            </a:lvl6pPr>
            <a:lvl7pPr marL="2960688" indent="-228600" eaLnBrk="0" fontAlgn="base" hangingPunct="0">
              <a:spcBef>
                <a:spcPts val="500"/>
              </a:spcBef>
              <a:spcAft>
                <a:spcPct val="0"/>
              </a:spcAft>
              <a:buSzPct val="100000"/>
              <a:buFont typeface="Times" pitchFamily="2" charset="0"/>
              <a:buChar char="»"/>
              <a:defRPr sz="1600">
                <a:solidFill>
                  <a:schemeClr val="tx1"/>
                </a:solidFill>
                <a:latin typeface="Times" pitchFamily="2" charset="0"/>
                <a:ea typeface="ヒラギノ明朝 ProN W3" panose="02020300000000000000" pitchFamily="18" charset="-128"/>
                <a:sym typeface="Times" pitchFamily="2" charset="0"/>
              </a:defRPr>
            </a:lvl7pPr>
            <a:lvl8pPr marL="3417888" indent="-228600" eaLnBrk="0" fontAlgn="base" hangingPunct="0">
              <a:spcBef>
                <a:spcPts val="500"/>
              </a:spcBef>
              <a:spcAft>
                <a:spcPct val="0"/>
              </a:spcAft>
              <a:buSzPct val="100000"/>
              <a:buFont typeface="Times" pitchFamily="2" charset="0"/>
              <a:buChar char="»"/>
              <a:defRPr sz="1600">
                <a:solidFill>
                  <a:schemeClr val="tx1"/>
                </a:solidFill>
                <a:latin typeface="Times" pitchFamily="2" charset="0"/>
                <a:ea typeface="ヒラギノ明朝 ProN W3" panose="02020300000000000000" pitchFamily="18" charset="-128"/>
                <a:sym typeface="Times" pitchFamily="2" charset="0"/>
              </a:defRPr>
            </a:lvl8pPr>
            <a:lvl9pPr marL="3875088" indent="-228600" eaLnBrk="0" fontAlgn="base" hangingPunct="0">
              <a:spcBef>
                <a:spcPts val="500"/>
              </a:spcBef>
              <a:spcAft>
                <a:spcPct val="0"/>
              </a:spcAft>
              <a:buSzPct val="100000"/>
              <a:buFont typeface="Times" pitchFamily="2" charset="0"/>
              <a:buChar char="»"/>
              <a:defRPr sz="1600">
                <a:solidFill>
                  <a:schemeClr val="tx1"/>
                </a:solidFill>
                <a:latin typeface="Times" pitchFamily="2" charset="0"/>
                <a:ea typeface="ヒラギノ明朝 ProN W3" panose="02020300000000000000" pitchFamily="18" charset="-128"/>
                <a:sym typeface="Times" pitchFamily="2" charset="0"/>
              </a:defRPr>
            </a:lvl9pPr>
          </a:lstStyle>
          <a:p>
            <a:pPr>
              <a:spcBef>
                <a:spcPct val="0"/>
              </a:spcBef>
              <a:buSzTx/>
              <a:buFontTx/>
              <a:buNone/>
            </a:pPr>
            <a:fld id="{0CC59779-2601-4E4D-90D1-AB0028BBB22D}" type="slidenum">
              <a:rPr lang="en-US" altLang="en-US" smtClean="0"/>
              <a:pPr>
                <a:spcBef>
                  <a:spcPct val="0"/>
                </a:spcBef>
                <a:buSzTx/>
                <a:buFontTx/>
                <a:buNone/>
              </a:pPr>
              <a:t>15</a:t>
            </a:fld>
            <a:endParaRPr lang="en-US" altLang="en-US"/>
          </a:p>
        </p:txBody>
      </p:sp>
      <p:graphicFrame>
        <p:nvGraphicFramePr>
          <p:cNvPr id="20484" name="Object 2">
            <a:extLst>
              <a:ext uri="{FF2B5EF4-FFF2-40B4-BE49-F238E27FC236}">
                <a16:creationId xmlns:a16="http://schemas.microsoft.com/office/drawing/2014/main" id="{613634B5-B0CE-CCA2-6B63-DA7379FF5252}"/>
              </a:ext>
            </a:extLst>
          </p:cNvPr>
          <p:cNvGraphicFramePr>
            <a:graphicFrameLocks noChangeAspect="1"/>
          </p:cNvGraphicFramePr>
          <p:nvPr/>
        </p:nvGraphicFramePr>
        <p:xfrm>
          <a:off x="1295400" y="4762500"/>
          <a:ext cx="5600700" cy="2095500"/>
        </p:xfrm>
        <a:graphic>
          <a:graphicData uri="http://schemas.openxmlformats.org/presentationml/2006/ole">
            <mc:AlternateContent xmlns:mc="http://schemas.openxmlformats.org/markup-compatibility/2006">
              <mc:Choice xmlns:v="urn:schemas-microsoft-com:vml" Requires="v">
                <p:oleObj name="Document" r:id="rId2" imgW="5600700" imgH="2095500" progId="Word.Document.12">
                  <p:link updateAutomatic="1"/>
                </p:oleObj>
              </mc:Choice>
              <mc:Fallback>
                <p:oleObj name="Document" r:id="rId2" imgW="5600700" imgH="2095500" progId="Word.Document.12">
                  <p:link updateAutomatic="1"/>
                  <p:pic>
                    <p:nvPicPr>
                      <p:cNvPr id="20484" name="Object 2">
                        <a:extLst>
                          <a:ext uri="{FF2B5EF4-FFF2-40B4-BE49-F238E27FC236}">
                            <a16:creationId xmlns:a16="http://schemas.microsoft.com/office/drawing/2014/main" id="{613634B5-B0CE-CCA2-6B63-DA7379FF5252}"/>
                          </a:ext>
                        </a:extLst>
                      </p:cNvP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1295400" y="4762500"/>
                        <a:ext cx="5600700" cy="2095500"/>
                      </a:xfrm>
                      <a:prstGeom prst="rect">
                        <a:avLst/>
                      </a:prstGeom>
                      <a:noFill/>
                      <a:ln>
                        <a:noFill/>
                      </a:ln>
                      <a:effectLst/>
                      <a:extLst>
                        <a:ext uri="{909E8E84-426E-40DD-AFC4-6F175D3DCCD1}">
                          <a14:hiddenFill xmlns:a14="http://schemas.microsoft.com/office/drawing/2010/main">
                            <a:solidFill>
                              <a:srgbClr val="BBE0E3"/>
                            </a:solidFill>
                          </a14:hiddenFill>
                        </a:ext>
                        <a:ext uri="{91240B29-F687-4F45-9708-019B960494DF}">
                          <a14:hiddenLine xmlns:a14="http://schemas.microsoft.com/office/drawing/2010/main" w="12700">
                            <a:solidFill>
                              <a:srgbClr val="000000"/>
                            </a:solidFill>
                            <a:miter lim="800000"/>
                            <a:headEnd/>
                            <a:tailEnd/>
                          </a14:hiddenLine>
                        </a:ext>
                        <a:ext uri="{AF507438-7753-43E0-B8FC-AC1667EBCBE1}">
                          <a14:hiddenEffects xmlns:a14="http://schemas.microsoft.com/office/drawing/2010/main">
                            <a:effectLst>
                              <a:outerShdw dist="35921" dir="2700000" algn="ctr" rotWithShape="0">
                                <a:schemeClr val="bg2">
                                  <a:alpha val="74997"/>
                                </a:schemeClr>
                              </a:outerShdw>
                            </a:effectLst>
                          </a14:hiddenEffects>
                        </a:ext>
                      </a:extLst>
                    </p:spPr>
                  </p:pic>
                </p:oleObj>
              </mc:Fallback>
            </mc:AlternateContent>
          </a:graphicData>
        </a:graphic>
      </p:graphicFrame>
    </p:spTree>
  </p:cSld>
  <p:clrMapOvr>
    <a:masterClrMapping/>
  </p:clrMapOvr>
  <p:transition/>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3553" name="Title 1">
            <a:extLst>
              <a:ext uri="{FF2B5EF4-FFF2-40B4-BE49-F238E27FC236}">
                <a16:creationId xmlns:a16="http://schemas.microsoft.com/office/drawing/2014/main" id="{1554EB74-4F5A-E810-0766-B615EEF93659}"/>
              </a:ext>
            </a:extLst>
          </p:cNvPr>
          <p:cNvSpPr>
            <a:spLocks noGrp="1" noChangeArrowheads="1"/>
          </p:cNvSpPr>
          <p:nvPr>
            <p:ph type="title"/>
          </p:nvPr>
        </p:nvSpPr>
        <p:spPr/>
        <p:txBody>
          <a:bodyPr/>
          <a:lstStyle/>
          <a:p>
            <a:r>
              <a:rPr lang="en-US" altLang="en-US" dirty="0"/>
              <a:t>Legionnaire annual pay</a:t>
            </a:r>
          </a:p>
        </p:txBody>
      </p:sp>
      <p:sp>
        <p:nvSpPr>
          <p:cNvPr id="23554" name="Content Placeholder 2">
            <a:extLst>
              <a:ext uri="{FF2B5EF4-FFF2-40B4-BE49-F238E27FC236}">
                <a16:creationId xmlns:a16="http://schemas.microsoft.com/office/drawing/2014/main" id="{ADC2560F-5BD0-A66E-9247-BECBD43139D7}"/>
              </a:ext>
            </a:extLst>
          </p:cNvPr>
          <p:cNvSpPr>
            <a:spLocks noGrp="1" noChangeArrowheads="1"/>
          </p:cNvSpPr>
          <p:nvPr>
            <p:ph idx="1"/>
          </p:nvPr>
        </p:nvSpPr>
        <p:spPr>
          <a:xfrm>
            <a:off x="4953000" y="969579"/>
            <a:ext cx="3886200" cy="5867400"/>
          </a:xfrm>
        </p:spPr>
        <p:txBody>
          <a:bodyPr/>
          <a:lstStyle/>
          <a:p>
            <a:r>
              <a:rPr lang="en-US" altLang="en-US" dirty="0"/>
              <a:t>Paid in aureus three times a year </a:t>
            </a:r>
          </a:p>
          <a:p>
            <a:r>
              <a:rPr lang="en-US" altLang="en-US" dirty="0"/>
              <a:t>Pay in denarius withy round numbers:          9 aurei per year =         225 denarii.</a:t>
            </a:r>
          </a:p>
          <a:p>
            <a:r>
              <a:rPr lang="en-US" altLang="en-US" dirty="0"/>
              <a:t>Pay increase: 1 aureus = 3 </a:t>
            </a:r>
            <a:r>
              <a:rPr lang="en-US" altLang="en-US" dirty="0" err="1"/>
              <a:t>aureii</a:t>
            </a:r>
            <a:r>
              <a:rPr lang="en-US" altLang="en-US" dirty="0"/>
              <a:t> per year       = 75 denarii (in y. 84)</a:t>
            </a:r>
          </a:p>
          <a:p>
            <a:r>
              <a:rPr lang="en-US" altLang="en-US" dirty="0"/>
              <a:t>About 900 HS              during 1</a:t>
            </a:r>
            <a:r>
              <a:rPr lang="en-US" altLang="en-US" baseline="30000" dirty="0"/>
              <a:t>st</a:t>
            </a:r>
            <a:r>
              <a:rPr lang="en-US" altLang="en-US" dirty="0"/>
              <a:t> cent. CE.</a:t>
            </a:r>
          </a:p>
          <a:p>
            <a:r>
              <a:rPr lang="en-US" altLang="en-US" dirty="0"/>
              <a:t>Legionnaire had to buy his own equipment</a:t>
            </a:r>
          </a:p>
          <a:p>
            <a:r>
              <a:rPr lang="en-US" altLang="en-US" dirty="0"/>
              <a:t>Retirement benefit (land)</a:t>
            </a:r>
          </a:p>
          <a:p>
            <a:endParaRPr lang="en-US" altLang="en-US" dirty="0"/>
          </a:p>
        </p:txBody>
      </p:sp>
      <p:sp>
        <p:nvSpPr>
          <p:cNvPr id="23555" name="Slide Number Placeholder 3">
            <a:extLst>
              <a:ext uri="{FF2B5EF4-FFF2-40B4-BE49-F238E27FC236}">
                <a16:creationId xmlns:a16="http://schemas.microsoft.com/office/drawing/2014/main" id="{AB2F0025-847E-3D9C-11DA-32E7CAD99B00}"/>
              </a:ext>
            </a:extLst>
          </p:cNvPr>
          <p:cNvSpPr>
            <a:spLocks noGrp="1"/>
          </p:cNvSpPr>
          <p:nvPr>
            <p:ph type="sldNum" sz="quarter" idx="10"/>
          </p:nvPr>
        </p:nvSpPr>
        <p:spPr>
          <a:noFill/>
          <a:ln w="9525"/>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800000"/>
                <a:headEnd/>
                <a:tailEnd/>
              </a14:hiddenLine>
            </a:ext>
          </a:extLst>
        </p:spPr>
        <p:txBody>
          <a:bodyPr/>
          <a:lstStyle>
            <a:lvl1pPr>
              <a:spcBef>
                <a:spcPts val="800"/>
              </a:spcBef>
              <a:buSzPct val="100000"/>
              <a:buFont typeface="Times" pitchFamily="2" charset="0"/>
              <a:buChar char="•"/>
              <a:defRPr>
                <a:solidFill>
                  <a:schemeClr val="tx1"/>
                </a:solidFill>
                <a:latin typeface="Times" pitchFamily="2" charset="0"/>
                <a:ea typeface="ヒラギノ明朝 ProN W3" panose="02020300000000000000" pitchFamily="18" charset="-128"/>
                <a:sym typeface="Times" pitchFamily="2" charset="0"/>
              </a:defRPr>
            </a:lvl1pPr>
            <a:lvl2pPr marL="37931725" indent="-37474525">
              <a:spcBef>
                <a:spcPts val="700"/>
              </a:spcBef>
              <a:buSzPct val="100000"/>
              <a:buFont typeface="Times" pitchFamily="2" charset="0"/>
              <a:buChar char="–"/>
              <a:defRPr>
                <a:solidFill>
                  <a:schemeClr val="tx1"/>
                </a:solidFill>
                <a:latin typeface="Times" pitchFamily="2" charset="0"/>
                <a:ea typeface="ヒラギノ明朝 ProN W3" panose="02020300000000000000" pitchFamily="18" charset="-128"/>
                <a:sym typeface="Times" pitchFamily="2" charset="0"/>
              </a:defRPr>
            </a:lvl2pPr>
            <a:lvl3pPr marL="1131888" indent="-228600">
              <a:spcBef>
                <a:spcPts val="600"/>
              </a:spcBef>
              <a:buSzPct val="100000"/>
              <a:buFont typeface="Times" pitchFamily="2" charset="0"/>
              <a:buChar char="•"/>
              <a:defRPr>
                <a:solidFill>
                  <a:schemeClr val="tx1"/>
                </a:solidFill>
                <a:latin typeface="Times" pitchFamily="2" charset="0"/>
                <a:ea typeface="ヒラギノ明朝 ProN W3" panose="02020300000000000000" pitchFamily="18" charset="-128"/>
                <a:sym typeface="Times" pitchFamily="2" charset="0"/>
              </a:defRPr>
            </a:lvl3pPr>
            <a:lvl4pPr marL="1589088" indent="-228600">
              <a:spcBef>
                <a:spcPts val="500"/>
              </a:spcBef>
              <a:buSzPct val="100000"/>
              <a:buFont typeface="Times" pitchFamily="2" charset="0"/>
              <a:buChar char="–"/>
              <a:defRPr sz="1600">
                <a:solidFill>
                  <a:schemeClr val="tx1"/>
                </a:solidFill>
                <a:latin typeface="Times" pitchFamily="2" charset="0"/>
                <a:ea typeface="ヒラギノ明朝 ProN W3" panose="02020300000000000000" pitchFamily="18" charset="-128"/>
                <a:sym typeface="Times" pitchFamily="2" charset="0"/>
              </a:defRPr>
            </a:lvl4pPr>
            <a:lvl5pPr marL="2046288" indent="-228600">
              <a:spcBef>
                <a:spcPts val="500"/>
              </a:spcBef>
              <a:buSzPct val="100000"/>
              <a:buFont typeface="Times" pitchFamily="2" charset="0"/>
              <a:buChar char="»"/>
              <a:defRPr sz="1600">
                <a:solidFill>
                  <a:schemeClr val="tx1"/>
                </a:solidFill>
                <a:latin typeface="Times" pitchFamily="2" charset="0"/>
                <a:ea typeface="ヒラギノ明朝 ProN W3" panose="02020300000000000000" pitchFamily="18" charset="-128"/>
                <a:sym typeface="Times" pitchFamily="2" charset="0"/>
              </a:defRPr>
            </a:lvl5pPr>
            <a:lvl6pPr marL="2503488" indent="-228600" eaLnBrk="0" fontAlgn="base" hangingPunct="0">
              <a:spcBef>
                <a:spcPts val="500"/>
              </a:spcBef>
              <a:spcAft>
                <a:spcPct val="0"/>
              </a:spcAft>
              <a:buSzPct val="100000"/>
              <a:buFont typeface="Times" pitchFamily="2" charset="0"/>
              <a:buChar char="»"/>
              <a:defRPr sz="1600">
                <a:solidFill>
                  <a:schemeClr val="tx1"/>
                </a:solidFill>
                <a:latin typeface="Times" pitchFamily="2" charset="0"/>
                <a:ea typeface="ヒラギノ明朝 ProN W3" panose="02020300000000000000" pitchFamily="18" charset="-128"/>
                <a:sym typeface="Times" pitchFamily="2" charset="0"/>
              </a:defRPr>
            </a:lvl6pPr>
            <a:lvl7pPr marL="2960688" indent="-228600" eaLnBrk="0" fontAlgn="base" hangingPunct="0">
              <a:spcBef>
                <a:spcPts val="500"/>
              </a:spcBef>
              <a:spcAft>
                <a:spcPct val="0"/>
              </a:spcAft>
              <a:buSzPct val="100000"/>
              <a:buFont typeface="Times" pitchFamily="2" charset="0"/>
              <a:buChar char="»"/>
              <a:defRPr sz="1600">
                <a:solidFill>
                  <a:schemeClr val="tx1"/>
                </a:solidFill>
                <a:latin typeface="Times" pitchFamily="2" charset="0"/>
                <a:ea typeface="ヒラギノ明朝 ProN W3" panose="02020300000000000000" pitchFamily="18" charset="-128"/>
                <a:sym typeface="Times" pitchFamily="2" charset="0"/>
              </a:defRPr>
            </a:lvl7pPr>
            <a:lvl8pPr marL="3417888" indent="-228600" eaLnBrk="0" fontAlgn="base" hangingPunct="0">
              <a:spcBef>
                <a:spcPts val="500"/>
              </a:spcBef>
              <a:spcAft>
                <a:spcPct val="0"/>
              </a:spcAft>
              <a:buSzPct val="100000"/>
              <a:buFont typeface="Times" pitchFamily="2" charset="0"/>
              <a:buChar char="»"/>
              <a:defRPr sz="1600">
                <a:solidFill>
                  <a:schemeClr val="tx1"/>
                </a:solidFill>
                <a:latin typeface="Times" pitchFamily="2" charset="0"/>
                <a:ea typeface="ヒラギノ明朝 ProN W3" panose="02020300000000000000" pitchFamily="18" charset="-128"/>
                <a:sym typeface="Times" pitchFamily="2" charset="0"/>
              </a:defRPr>
            </a:lvl8pPr>
            <a:lvl9pPr marL="3875088" indent="-228600" eaLnBrk="0" fontAlgn="base" hangingPunct="0">
              <a:spcBef>
                <a:spcPts val="500"/>
              </a:spcBef>
              <a:spcAft>
                <a:spcPct val="0"/>
              </a:spcAft>
              <a:buSzPct val="100000"/>
              <a:buFont typeface="Times" pitchFamily="2" charset="0"/>
              <a:buChar char="»"/>
              <a:defRPr sz="1600">
                <a:solidFill>
                  <a:schemeClr val="tx1"/>
                </a:solidFill>
                <a:latin typeface="Times" pitchFamily="2" charset="0"/>
                <a:ea typeface="ヒラギノ明朝 ProN W3" panose="02020300000000000000" pitchFamily="18" charset="-128"/>
                <a:sym typeface="Times" pitchFamily="2" charset="0"/>
              </a:defRPr>
            </a:lvl9pPr>
          </a:lstStyle>
          <a:p>
            <a:pPr>
              <a:spcBef>
                <a:spcPct val="0"/>
              </a:spcBef>
              <a:buSzTx/>
              <a:buFontTx/>
              <a:buNone/>
            </a:pPr>
            <a:fld id="{6BA8074C-3D9A-8F46-A39B-B2D91BD41B71}" type="slidenum">
              <a:rPr lang="en-US" altLang="en-US" smtClean="0"/>
              <a:pPr>
                <a:spcBef>
                  <a:spcPct val="0"/>
                </a:spcBef>
                <a:buSzTx/>
                <a:buFontTx/>
                <a:buNone/>
              </a:pPr>
              <a:t>16</a:t>
            </a:fld>
            <a:endParaRPr lang="en-US" altLang="en-US"/>
          </a:p>
        </p:txBody>
      </p:sp>
      <p:graphicFrame>
        <p:nvGraphicFramePr>
          <p:cNvPr id="23556" name="Object 2">
            <a:extLst>
              <a:ext uri="{FF2B5EF4-FFF2-40B4-BE49-F238E27FC236}">
                <a16:creationId xmlns:a16="http://schemas.microsoft.com/office/drawing/2014/main" id="{BE5BB6A1-5C2F-6DD0-FFC9-B6BC824319DB}"/>
              </a:ext>
            </a:extLst>
          </p:cNvPr>
          <p:cNvGraphicFramePr>
            <a:graphicFrameLocks noChangeAspect="1"/>
          </p:cNvGraphicFramePr>
          <p:nvPr>
            <p:extLst>
              <p:ext uri="{D42A27DB-BD31-4B8C-83A1-F6EECF244321}">
                <p14:modId xmlns:p14="http://schemas.microsoft.com/office/powerpoint/2010/main" val="3893857946"/>
              </p:ext>
            </p:extLst>
          </p:nvPr>
        </p:nvGraphicFramePr>
        <p:xfrm>
          <a:off x="-1828800" y="1295400"/>
          <a:ext cx="6243637" cy="4572000"/>
        </p:xfrm>
        <a:graphic>
          <a:graphicData uri="http://schemas.openxmlformats.org/presentationml/2006/ole">
            <mc:AlternateContent xmlns:mc="http://schemas.openxmlformats.org/markup-compatibility/2006">
              <mc:Choice xmlns:v="urn:schemas-microsoft-com:vml" Requires="v">
                <p:oleObj name="Document" r:id="rId3" imgW="5600700" imgH="4102100" progId="Word.Document.12">
                  <p:link updateAutomatic="1"/>
                </p:oleObj>
              </mc:Choice>
              <mc:Fallback>
                <p:oleObj name="Document" r:id="rId3" imgW="5600700" imgH="4102100" progId="Word.Document.12">
                  <p:link updateAutomatic="1"/>
                  <p:pic>
                    <p:nvPicPr>
                      <p:cNvPr id="23556" name="Object 2">
                        <a:extLst>
                          <a:ext uri="{FF2B5EF4-FFF2-40B4-BE49-F238E27FC236}">
                            <a16:creationId xmlns:a16="http://schemas.microsoft.com/office/drawing/2014/main" id="{BE5BB6A1-5C2F-6DD0-FFC9-B6BC824319DB}"/>
                          </a:ext>
                        </a:extLst>
                      </p:cNvPr>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1828800" y="1295400"/>
                        <a:ext cx="6243637" cy="4572000"/>
                      </a:xfrm>
                      <a:prstGeom prst="rect">
                        <a:avLst/>
                      </a:prstGeom>
                      <a:noFill/>
                      <a:ln>
                        <a:noFill/>
                      </a:ln>
                      <a:effectLst/>
                      <a:extLst>
                        <a:ext uri="{909E8E84-426E-40DD-AFC4-6F175D3DCCD1}">
                          <a14:hiddenFill xmlns:a14="http://schemas.microsoft.com/office/drawing/2010/main">
                            <a:solidFill>
                              <a:srgbClr val="BBE0E3"/>
                            </a:solidFill>
                          </a14:hiddenFill>
                        </a:ext>
                        <a:ext uri="{91240B29-F687-4F45-9708-019B960494DF}">
                          <a14:hiddenLine xmlns:a14="http://schemas.microsoft.com/office/drawing/2010/main" w="12700">
                            <a:solidFill>
                              <a:srgbClr val="000000"/>
                            </a:solidFill>
                            <a:miter lim="800000"/>
                            <a:headEnd/>
                            <a:tailEnd/>
                          </a14:hiddenLine>
                        </a:ext>
                        <a:ext uri="{AF507438-7753-43E0-B8FC-AC1667EBCBE1}">
                          <a14:hiddenEffects xmlns:a14="http://schemas.microsoft.com/office/drawing/2010/main">
                            <a:effectLst>
                              <a:outerShdw dist="35921" dir="2700000" algn="ctr" rotWithShape="0">
                                <a:schemeClr val="bg2">
                                  <a:alpha val="74997"/>
                                </a:schemeClr>
                              </a:outerShdw>
                            </a:effectLst>
                          </a14:hiddenEffects>
                        </a:ext>
                      </a:extLst>
                    </p:spPr>
                  </p:pic>
                </p:oleObj>
              </mc:Fallback>
            </mc:AlternateContent>
          </a:graphicData>
        </a:graphic>
      </p:graphicFrame>
    </p:spTree>
    <p:extLst>
      <p:ext uri="{BB962C8B-B14F-4D97-AF65-F5344CB8AC3E}">
        <p14:creationId xmlns:p14="http://schemas.microsoft.com/office/powerpoint/2010/main" val="2180476621"/>
      </p:ext>
    </p:extLst>
  </p:cSld>
  <p:clrMapOvr>
    <a:masterClrMapping/>
  </p:clrMapOvr>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23554">
                                            <p:txEl>
                                              <p:pRg st="0" end="0"/>
                                            </p:txEl>
                                          </p:spTgt>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grpId="0" nodeType="clickEffect">
                                  <p:stCondLst>
                                    <p:cond delay="0"/>
                                  </p:stCondLst>
                                  <p:childTnLst>
                                    <p:set>
                                      <p:cBhvr>
                                        <p:cTn id="10" dur="1" fill="hold">
                                          <p:stCondLst>
                                            <p:cond delay="0"/>
                                          </p:stCondLst>
                                        </p:cTn>
                                        <p:tgtEl>
                                          <p:spTgt spid="23554">
                                            <p:txEl>
                                              <p:pRg st="1" end="1"/>
                                            </p:txEl>
                                          </p:spTgt>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grpId="0" nodeType="clickEffect">
                                  <p:stCondLst>
                                    <p:cond delay="0"/>
                                  </p:stCondLst>
                                  <p:childTnLst>
                                    <p:set>
                                      <p:cBhvr>
                                        <p:cTn id="14" dur="1" fill="hold">
                                          <p:stCondLst>
                                            <p:cond delay="0"/>
                                          </p:stCondLst>
                                        </p:cTn>
                                        <p:tgtEl>
                                          <p:spTgt spid="23554">
                                            <p:txEl>
                                              <p:pRg st="2" end="2"/>
                                            </p:txEl>
                                          </p:spTgt>
                                        </p:tgtEl>
                                        <p:attrNameLst>
                                          <p:attrName>style.visibility</p:attrName>
                                        </p:attrNameLst>
                                      </p:cBhvr>
                                      <p:to>
                                        <p:strVal val="visible"/>
                                      </p:to>
                                    </p:set>
                                  </p:childTnLst>
                                </p:cTn>
                              </p:par>
                            </p:childTnLst>
                          </p:cTn>
                        </p:par>
                      </p:childTnLst>
                    </p:cTn>
                  </p:par>
                  <p:par>
                    <p:cTn id="15" fill="hold">
                      <p:stCondLst>
                        <p:cond delay="indefinite"/>
                      </p:stCondLst>
                      <p:childTnLst>
                        <p:par>
                          <p:cTn id="16" fill="hold">
                            <p:stCondLst>
                              <p:cond delay="0"/>
                            </p:stCondLst>
                            <p:childTnLst>
                              <p:par>
                                <p:cTn id="17" presetID="1" presetClass="entr" presetSubtype="0" fill="hold" grpId="0" nodeType="clickEffect">
                                  <p:stCondLst>
                                    <p:cond delay="0"/>
                                  </p:stCondLst>
                                  <p:childTnLst>
                                    <p:set>
                                      <p:cBhvr>
                                        <p:cTn id="18" dur="1" fill="hold">
                                          <p:stCondLst>
                                            <p:cond delay="0"/>
                                          </p:stCondLst>
                                        </p:cTn>
                                        <p:tgtEl>
                                          <p:spTgt spid="23554">
                                            <p:txEl>
                                              <p:pRg st="3" end="3"/>
                                            </p:txEl>
                                          </p:spTgt>
                                        </p:tgtEl>
                                        <p:attrNameLst>
                                          <p:attrName>style.visibility</p:attrName>
                                        </p:attrNameLst>
                                      </p:cBhvr>
                                      <p:to>
                                        <p:strVal val="visible"/>
                                      </p:to>
                                    </p:set>
                                  </p:childTnLst>
                                </p:cTn>
                              </p:par>
                            </p:childTnLst>
                          </p:cTn>
                        </p:par>
                      </p:childTnLst>
                    </p:cTn>
                  </p:par>
                  <p:par>
                    <p:cTn id="19" fill="hold">
                      <p:stCondLst>
                        <p:cond delay="indefinite"/>
                      </p:stCondLst>
                      <p:childTnLst>
                        <p:par>
                          <p:cTn id="20" fill="hold">
                            <p:stCondLst>
                              <p:cond delay="0"/>
                            </p:stCondLst>
                            <p:childTnLst>
                              <p:par>
                                <p:cTn id="21" presetID="1" presetClass="entr" presetSubtype="0" fill="hold" grpId="0" nodeType="clickEffect">
                                  <p:stCondLst>
                                    <p:cond delay="0"/>
                                  </p:stCondLst>
                                  <p:childTnLst>
                                    <p:set>
                                      <p:cBhvr>
                                        <p:cTn id="22" dur="1" fill="hold">
                                          <p:stCondLst>
                                            <p:cond delay="0"/>
                                          </p:stCondLst>
                                        </p:cTn>
                                        <p:tgtEl>
                                          <p:spTgt spid="23554">
                                            <p:txEl>
                                              <p:pRg st="4" end="4"/>
                                            </p:txEl>
                                          </p:spTgt>
                                        </p:tgtEl>
                                        <p:attrNameLst>
                                          <p:attrName>style.visibility</p:attrName>
                                        </p:attrNameLst>
                                      </p:cBhvr>
                                      <p:to>
                                        <p:strVal val="visible"/>
                                      </p:to>
                                    </p:set>
                                  </p:childTnLst>
                                </p:cTn>
                              </p:par>
                            </p:childTnLst>
                          </p:cTn>
                        </p:par>
                      </p:childTnLst>
                    </p:cTn>
                  </p:par>
                  <p:par>
                    <p:cTn id="23" fill="hold">
                      <p:stCondLst>
                        <p:cond delay="indefinite"/>
                      </p:stCondLst>
                      <p:childTnLst>
                        <p:par>
                          <p:cTn id="24" fill="hold">
                            <p:stCondLst>
                              <p:cond delay="0"/>
                            </p:stCondLst>
                            <p:childTnLst>
                              <p:par>
                                <p:cTn id="25" presetID="1" presetClass="entr" presetSubtype="0" fill="hold" grpId="0" nodeType="clickEffect">
                                  <p:stCondLst>
                                    <p:cond delay="0"/>
                                  </p:stCondLst>
                                  <p:childTnLst>
                                    <p:set>
                                      <p:cBhvr>
                                        <p:cTn id="26" dur="1" fill="hold">
                                          <p:stCondLst>
                                            <p:cond delay="0"/>
                                          </p:stCondLst>
                                        </p:cTn>
                                        <p:tgtEl>
                                          <p:spTgt spid="23554">
                                            <p:txEl>
                                              <p:pRg st="5" end="5"/>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3554" grpId="0" build="p"/>
    </p:bldLst>
  </p:timing>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4817" name="Title 1">
            <a:extLst>
              <a:ext uri="{FF2B5EF4-FFF2-40B4-BE49-F238E27FC236}">
                <a16:creationId xmlns:a16="http://schemas.microsoft.com/office/drawing/2014/main" id="{E4CC7CEE-5059-8800-D2E9-852A366D5DE1}"/>
              </a:ext>
            </a:extLst>
          </p:cNvPr>
          <p:cNvSpPr>
            <a:spLocks noGrp="1" noChangeArrowheads="1"/>
          </p:cNvSpPr>
          <p:nvPr>
            <p:ph type="title"/>
          </p:nvPr>
        </p:nvSpPr>
        <p:spPr/>
        <p:txBody>
          <a:bodyPr/>
          <a:lstStyle/>
          <a:p>
            <a:r>
              <a:rPr lang="en-US" altLang="en-US"/>
              <a:t>Methods of estimation</a:t>
            </a:r>
          </a:p>
        </p:txBody>
      </p:sp>
      <p:sp>
        <p:nvSpPr>
          <p:cNvPr id="34818" name="Content Placeholder 2">
            <a:extLst>
              <a:ext uri="{FF2B5EF4-FFF2-40B4-BE49-F238E27FC236}">
                <a16:creationId xmlns:a16="http://schemas.microsoft.com/office/drawing/2014/main" id="{B25C123B-D431-4BB0-CBF8-9F3EE8A71D29}"/>
              </a:ext>
            </a:extLst>
          </p:cNvPr>
          <p:cNvSpPr>
            <a:spLocks noGrp="1" noChangeArrowheads="1"/>
          </p:cNvSpPr>
          <p:nvPr>
            <p:ph idx="1"/>
          </p:nvPr>
        </p:nvSpPr>
        <p:spPr/>
        <p:txBody>
          <a:bodyPr/>
          <a:lstStyle/>
          <a:p>
            <a:r>
              <a:rPr lang="en-US" altLang="en-US" dirty="0"/>
              <a:t>No statistics. Numbers were there, but we have to find them indirectly.</a:t>
            </a:r>
          </a:p>
          <a:p>
            <a:r>
              <a:rPr lang="en-US" altLang="en-US" dirty="0"/>
              <a:t>Yearly pay in 3 installments</a:t>
            </a:r>
          </a:p>
          <a:p>
            <a:pPr lvl="1"/>
            <a:r>
              <a:rPr lang="en-US" altLang="en-US" dirty="0"/>
              <a:t>probably as a multiple of the Aureus (25 Denarii)</a:t>
            </a:r>
          </a:p>
          <a:p>
            <a:r>
              <a:rPr lang="en-US" altLang="en-US" dirty="0"/>
              <a:t>Available evidence:</a:t>
            </a:r>
          </a:p>
          <a:p>
            <a:pPr lvl="1"/>
            <a:r>
              <a:rPr lang="en-US" altLang="en-US" dirty="0"/>
              <a:t>225, 300,</a:t>
            </a:r>
          </a:p>
          <a:p>
            <a:pPr lvl="1"/>
            <a:r>
              <a:rPr lang="en-US" altLang="en-US" dirty="0"/>
              <a:t>Sept. Severus increased the pay</a:t>
            </a:r>
          </a:p>
          <a:p>
            <a:pPr lvl="1"/>
            <a:r>
              <a:rPr lang="en-US" altLang="en-US" dirty="0"/>
              <a:t>Caracalla raised the pay by 50 percent</a:t>
            </a:r>
          </a:p>
          <a:p>
            <a:pPr lvl="1"/>
            <a:r>
              <a:rPr lang="en-US" altLang="en-US" dirty="0"/>
              <a:t>Some (vague but independent) estimate of the total cost for Caracalla’s raise</a:t>
            </a:r>
          </a:p>
          <a:p>
            <a:r>
              <a:rPr lang="en-US" altLang="en-US" dirty="0"/>
              <a:t>Inference:</a:t>
            </a:r>
          </a:p>
          <a:p>
            <a:pPr lvl="1"/>
            <a:r>
              <a:rPr lang="en-US" altLang="en-US" dirty="0"/>
              <a:t>Severus’ raise was an even number of Aurei, 2 or 4 (per installment)</a:t>
            </a:r>
          </a:p>
          <a:p>
            <a:pPr lvl="1"/>
            <a:r>
              <a:rPr lang="en-US" altLang="en-US" dirty="0"/>
              <a:t>Given the total cost for Caracalla, the number must be 2 per payment or 6 per year.</a:t>
            </a:r>
          </a:p>
          <a:p>
            <a:endParaRPr lang="en-US" altLang="en-US" dirty="0"/>
          </a:p>
        </p:txBody>
      </p:sp>
      <p:sp>
        <p:nvSpPr>
          <p:cNvPr id="34819" name="Slide Number Placeholder 3">
            <a:extLst>
              <a:ext uri="{FF2B5EF4-FFF2-40B4-BE49-F238E27FC236}">
                <a16:creationId xmlns:a16="http://schemas.microsoft.com/office/drawing/2014/main" id="{944BA4D2-8B71-13F0-E895-53A05F605A21}"/>
              </a:ext>
            </a:extLst>
          </p:cNvPr>
          <p:cNvSpPr>
            <a:spLocks noGrp="1"/>
          </p:cNvSpPr>
          <p:nvPr>
            <p:ph type="sldNum" sz="quarter" idx="10"/>
          </p:nvPr>
        </p:nvSpPr>
        <p:spPr>
          <a:noFill/>
          <a:ln w="9525"/>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800000"/>
                <a:headEnd/>
                <a:tailEnd/>
              </a14:hiddenLine>
            </a:ext>
          </a:extLst>
        </p:spPr>
        <p:txBody>
          <a:bodyPr/>
          <a:lstStyle>
            <a:lvl1pPr>
              <a:spcBef>
                <a:spcPts val="800"/>
              </a:spcBef>
              <a:buSzPct val="100000"/>
              <a:buFont typeface="Times" pitchFamily="2" charset="0"/>
              <a:buChar char="•"/>
              <a:defRPr>
                <a:solidFill>
                  <a:schemeClr val="tx1"/>
                </a:solidFill>
                <a:latin typeface="Times" pitchFamily="2" charset="0"/>
                <a:ea typeface="ヒラギノ明朝 ProN W3" panose="02020300000000000000" pitchFamily="18" charset="-128"/>
                <a:sym typeface="Times" pitchFamily="2" charset="0"/>
              </a:defRPr>
            </a:lvl1pPr>
            <a:lvl2pPr marL="37931725" indent="-37474525">
              <a:spcBef>
                <a:spcPts val="700"/>
              </a:spcBef>
              <a:buSzPct val="100000"/>
              <a:buFont typeface="Times" pitchFamily="2" charset="0"/>
              <a:buChar char="–"/>
              <a:defRPr>
                <a:solidFill>
                  <a:schemeClr val="tx1"/>
                </a:solidFill>
                <a:latin typeface="Times" pitchFamily="2" charset="0"/>
                <a:ea typeface="ヒラギノ明朝 ProN W3" panose="02020300000000000000" pitchFamily="18" charset="-128"/>
                <a:sym typeface="Times" pitchFamily="2" charset="0"/>
              </a:defRPr>
            </a:lvl2pPr>
            <a:lvl3pPr marL="1131888" indent="-228600">
              <a:spcBef>
                <a:spcPts val="600"/>
              </a:spcBef>
              <a:buSzPct val="100000"/>
              <a:buFont typeface="Times" pitchFamily="2" charset="0"/>
              <a:buChar char="•"/>
              <a:defRPr>
                <a:solidFill>
                  <a:schemeClr val="tx1"/>
                </a:solidFill>
                <a:latin typeface="Times" pitchFamily="2" charset="0"/>
                <a:ea typeface="ヒラギノ明朝 ProN W3" panose="02020300000000000000" pitchFamily="18" charset="-128"/>
                <a:sym typeface="Times" pitchFamily="2" charset="0"/>
              </a:defRPr>
            </a:lvl3pPr>
            <a:lvl4pPr marL="1589088" indent="-228600">
              <a:spcBef>
                <a:spcPts val="500"/>
              </a:spcBef>
              <a:buSzPct val="100000"/>
              <a:buFont typeface="Times" pitchFamily="2" charset="0"/>
              <a:buChar char="–"/>
              <a:defRPr sz="1600">
                <a:solidFill>
                  <a:schemeClr val="tx1"/>
                </a:solidFill>
                <a:latin typeface="Times" pitchFamily="2" charset="0"/>
                <a:ea typeface="ヒラギノ明朝 ProN W3" panose="02020300000000000000" pitchFamily="18" charset="-128"/>
                <a:sym typeface="Times" pitchFamily="2" charset="0"/>
              </a:defRPr>
            </a:lvl4pPr>
            <a:lvl5pPr marL="2046288" indent="-228600">
              <a:spcBef>
                <a:spcPts val="500"/>
              </a:spcBef>
              <a:buSzPct val="100000"/>
              <a:buFont typeface="Times" pitchFamily="2" charset="0"/>
              <a:buChar char="»"/>
              <a:defRPr sz="1600">
                <a:solidFill>
                  <a:schemeClr val="tx1"/>
                </a:solidFill>
                <a:latin typeface="Times" pitchFamily="2" charset="0"/>
                <a:ea typeface="ヒラギノ明朝 ProN W3" panose="02020300000000000000" pitchFamily="18" charset="-128"/>
                <a:sym typeface="Times" pitchFamily="2" charset="0"/>
              </a:defRPr>
            </a:lvl5pPr>
            <a:lvl6pPr marL="2503488" indent="-228600" eaLnBrk="0" fontAlgn="base" hangingPunct="0">
              <a:spcBef>
                <a:spcPts val="500"/>
              </a:spcBef>
              <a:spcAft>
                <a:spcPct val="0"/>
              </a:spcAft>
              <a:buSzPct val="100000"/>
              <a:buFont typeface="Times" pitchFamily="2" charset="0"/>
              <a:buChar char="»"/>
              <a:defRPr sz="1600">
                <a:solidFill>
                  <a:schemeClr val="tx1"/>
                </a:solidFill>
                <a:latin typeface="Times" pitchFamily="2" charset="0"/>
                <a:ea typeface="ヒラギノ明朝 ProN W3" panose="02020300000000000000" pitchFamily="18" charset="-128"/>
                <a:sym typeface="Times" pitchFamily="2" charset="0"/>
              </a:defRPr>
            </a:lvl6pPr>
            <a:lvl7pPr marL="2960688" indent="-228600" eaLnBrk="0" fontAlgn="base" hangingPunct="0">
              <a:spcBef>
                <a:spcPts val="500"/>
              </a:spcBef>
              <a:spcAft>
                <a:spcPct val="0"/>
              </a:spcAft>
              <a:buSzPct val="100000"/>
              <a:buFont typeface="Times" pitchFamily="2" charset="0"/>
              <a:buChar char="»"/>
              <a:defRPr sz="1600">
                <a:solidFill>
                  <a:schemeClr val="tx1"/>
                </a:solidFill>
                <a:latin typeface="Times" pitchFamily="2" charset="0"/>
                <a:ea typeface="ヒラギノ明朝 ProN W3" panose="02020300000000000000" pitchFamily="18" charset="-128"/>
                <a:sym typeface="Times" pitchFamily="2" charset="0"/>
              </a:defRPr>
            </a:lvl7pPr>
            <a:lvl8pPr marL="3417888" indent="-228600" eaLnBrk="0" fontAlgn="base" hangingPunct="0">
              <a:spcBef>
                <a:spcPts val="500"/>
              </a:spcBef>
              <a:spcAft>
                <a:spcPct val="0"/>
              </a:spcAft>
              <a:buSzPct val="100000"/>
              <a:buFont typeface="Times" pitchFamily="2" charset="0"/>
              <a:buChar char="»"/>
              <a:defRPr sz="1600">
                <a:solidFill>
                  <a:schemeClr val="tx1"/>
                </a:solidFill>
                <a:latin typeface="Times" pitchFamily="2" charset="0"/>
                <a:ea typeface="ヒラギノ明朝 ProN W3" panose="02020300000000000000" pitchFamily="18" charset="-128"/>
                <a:sym typeface="Times" pitchFamily="2" charset="0"/>
              </a:defRPr>
            </a:lvl8pPr>
            <a:lvl9pPr marL="3875088" indent="-228600" eaLnBrk="0" fontAlgn="base" hangingPunct="0">
              <a:spcBef>
                <a:spcPts val="500"/>
              </a:spcBef>
              <a:spcAft>
                <a:spcPct val="0"/>
              </a:spcAft>
              <a:buSzPct val="100000"/>
              <a:buFont typeface="Times" pitchFamily="2" charset="0"/>
              <a:buChar char="»"/>
              <a:defRPr sz="1600">
                <a:solidFill>
                  <a:schemeClr val="tx1"/>
                </a:solidFill>
                <a:latin typeface="Times" pitchFamily="2" charset="0"/>
                <a:ea typeface="ヒラギノ明朝 ProN W3" panose="02020300000000000000" pitchFamily="18" charset="-128"/>
                <a:sym typeface="Times" pitchFamily="2" charset="0"/>
              </a:defRPr>
            </a:lvl9pPr>
          </a:lstStyle>
          <a:p>
            <a:pPr>
              <a:spcBef>
                <a:spcPct val="0"/>
              </a:spcBef>
              <a:buSzTx/>
              <a:buFontTx/>
              <a:buNone/>
            </a:pPr>
            <a:fld id="{80E22A69-1A95-1848-9842-C1D870AE2A38}" type="slidenum">
              <a:rPr lang="en-US" altLang="en-US" smtClean="0"/>
              <a:pPr>
                <a:spcBef>
                  <a:spcPct val="0"/>
                </a:spcBef>
                <a:buSzTx/>
                <a:buFontTx/>
                <a:buNone/>
              </a:pPr>
              <a:t>17</a:t>
            </a:fld>
            <a:endParaRPr lang="en-US" altLang="en-US"/>
          </a:p>
        </p:txBody>
      </p:sp>
    </p:spTree>
    <p:extLst>
      <p:ext uri="{BB962C8B-B14F-4D97-AF65-F5344CB8AC3E}">
        <p14:creationId xmlns:p14="http://schemas.microsoft.com/office/powerpoint/2010/main" val="4277764666"/>
      </p:ext>
    </p:extLst>
  </p:cSld>
  <p:clrMapOvr>
    <a:masterClrMapping/>
  </p:clrMapOvr>
  <p:transition/>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2529" name="Title 1">
            <a:extLst>
              <a:ext uri="{FF2B5EF4-FFF2-40B4-BE49-F238E27FC236}">
                <a16:creationId xmlns:a16="http://schemas.microsoft.com/office/drawing/2014/main" id="{B42D8DAC-41EB-A79C-31C0-F842D8A4C856}"/>
              </a:ext>
            </a:extLst>
          </p:cNvPr>
          <p:cNvSpPr>
            <a:spLocks noGrp="1" noChangeArrowheads="1"/>
          </p:cNvSpPr>
          <p:nvPr>
            <p:ph type="title"/>
          </p:nvPr>
        </p:nvSpPr>
        <p:spPr>
          <a:xfrm>
            <a:off x="685800" y="0"/>
            <a:ext cx="7772400" cy="609600"/>
          </a:xfrm>
        </p:spPr>
        <p:txBody>
          <a:bodyPr/>
          <a:lstStyle/>
          <a:p>
            <a:r>
              <a:rPr lang="en-US" altLang="en-US"/>
              <a:t>Taxes</a:t>
            </a:r>
          </a:p>
        </p:txBody>
      </p:sp>
      <p:sp>
        <p:nvSpPr>
          <p:cNvPr id="22530" name="Content Placeholder 2">
            <a:extLst>
              <a:ext uri="{FF2B5EF4-FFF2-40B4-BE49-F238E27FC236}">
                <a16:creationId xmlns:a16="http://schemas.microsoft.com/office/drawing/2014/main" id="{B5835422-BA00-0418-08A1-06E1BEDCD8C0}"/>
              </a:ext>
            </a:extLst>
          </p:cNvPr>
          <p:cNvSpPr>
            <a:spLocks noGrp="1" noChangeArrowheads="1"/>
          </p:cNvSpPr>
          <p:nvPr>
            <p:ph idx="1"/>
          </p:nvPr>
        </p:nvSpPr>
        <p:spPr>
          <a:xfrm>
            <a:off x="381000" y="609600"/>
            <a:ext cx="8229600" cy="5867400"/>
          </a:xfrm>
        </p:spPr>
        <p:txBody>
          <a:bodyPr/>
          <a:lstStyle/>
          <a:p>
            <a:r>
              <a:rPr lang="en-US" altLang="en-US"/>
              <a:t>Like in other aspects of Roman rule, the tax system rested on traditional customs and legality. The tax system of local entities were just enforced by the Roman governors.</a:t>
            </a:r>
          </a:p>
          <a:p>
            <a:pPr lvl="1"/>
            <a:r>
              <a:rPr lang="en-US" altLang="en-US"/>
              <a:t>Ex. Egypt; in Sicily, .</a:t>
            </a:r>
          </a:p>
          <a:p>
            <a:r>
              <a:rPr lang="en-US" altLang="en-US"/>
              <a:t>Private wealths had always a large impact on public expenditures (army, buildings game). Julius Caesar had a huge inheritance (around 700M sesterces)</a:t>
            </a:r>
          </a:p>
          <a:p>
            <a:r>
              <a:rPr lang="en-US" altLang="en-US"/>
              <a:t>Extended use of tax farmers during the republic (B.C.), </a:t>
            </a:r>
            <a:r>
              <a:rPr lang="en-US" altLang="en-US" b="1"/>
              <a:t>publicani</a:t>
            </a:r>
            <a:r>
              <a:rPr lang="en-US" altLang="en-US"/>
              <a:t>. Less so during the empire where governors were in charge.</a:t>
            </a:r>
          </a:p>
          <a:p>
            <a:r>
              <a:rPr lang="en-US" altLang="en-US"/>
              <a:t>Reform of Augustus:</a:t>
            </a:r>
          </a:p>
          <a:p>
            <a:pPr lvl="1"/>
            <a:r>
              <a:rPr lang="en-US" altLang="en-US"/>
              <a:t>wealth tax</a:t>
            </a:r>
          </a:p>
          <a:p>
            <a:pPr lvl="1"/>
            <a:r>
              <a:rPr lang="en-US" altLang="en-US"/>
              <a:t>poll tax             both rates were low</a:t>
            </a:r>
          </a:p>
          <a:p>
            <a:pPr lvl="1"/>
            <a:r>
              <a:rPr lang="en-US" altLang="en-US"/>
              <a:t>harbor tax (5 percent) </a:t>
            </a:r>
            <a:r>
              <a:rPr lang="en-US" altLang="en-US" i="1"/>
              <a:t>long tradition...</a:t>
            </a:r>
            <a:endParaRPr lang="en-US" altLang="en-US"/>
          </a:p>
          <a:p>
            <a:r>
              <a:rPr lang="en-US" altLang="en-US"/>
              <a:t>very rigid system - no debt yet (not much of a capital market), but tax farmers could be bankers and finance commercial enterprises. </a:t>
            </a:r>
          </a:p>
          <a:p>
            <a:r>
              <a:rPr lang="en-US" altLang="en-US"/>
              <a:t>Sudden requirements  met by sales of (real estate) assets, confiscations and seignorage.</a:t>
            </a:r>
          </a:p>
          <a:p>
            <a:endParaRPr lang="en-US" altLang="en-US"/>
          </a:p>
        </p:txBody>
      </p:sp>
      <p:sp>
        <p:nvSpPr>
          <p:cNvPr id="22531" name="Slide Number Placeholder 3">
            <a:extLst>
              <a:ext uri="{FF2B5EF4-FFF2-40B4-BE49-F238E27FC236}">
                <a16:creationId xmlns:a16="http://schemas.microsoft.com/office/drawing/2014/main" id="{8BCD91D5-F084-D61A-D66F-EB44E73CE35E}"/>
              </a:ext>
            </a:extLst>
          </p:cNvPr>
          <p:cNvSpPr>
            <a:spLocks noGrp="1"/>
          </p:cNvSpPr>
          <p:nvPr>
            <p:ph type="sldNum" sz="quarter" idx="10"/>
          </p:nvPr>
        </p:nvSpPr>
        <p:spPr>
          <a:noFill/>
          <a:ln w="9525"/>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800000"/>
                <a:headEnd/>
                <a:tailEnd/>
              </a14:hiddenLine>
            </a:ext>
          </a:extLst>
        </p:spPr>
        <p:txBody>
          <a:bodyPr/>
          <a:lstStyle>
            <a:lvl1pPr>
              <a:spcBef>
                <a:spcPts val="800"/>
              </a:spcBef>
              <a:buSzPct val="100000"/>
              <a:buFont typeface="Times" pitchFamily="2" charset="0"/>
              <a:buChar char="•"/>
              <a:defRPr>
                <a:solidFill>
                  <a:schemeClr val="tx1"/>
                </a:solidFill>
                <a:latin typeface="Times" pitchFamily="2" charset="0"/>
                <a:ea typeface="ヒラギノ明朝 ProN W3" panose="02020300000000000000" pitchFamily="18" charset="-128"/>
                <a:sym typeface="Times" pitchFamily="2" charset="0"/>
              </a:defRPr>
            </a:lvl1pPr>
            <a:lvl2pPr marL="37931725" indent="-37474525">
              <a:spcBef>
                <a:spcPts val="700"/>
              </a:spcBef>
              <a:buSzPct val="100000"/>
              <a:buFont typeface="Times" pitchFamily="2" charset="0"/>
              <a:buChar char="–"/>
              <a:defRPr>
                <a:solidFill>
                  <a:schemeClr val="tx1"/>
                </a:solidFill>
                <a:latin typeface="Times" pitchFamily="2" charset="0"/>
                <a:ea typeface="ヒラギノ明朝 ProN W3" panose="02020300000000000000" pitchFamily="18" charset="-128"/>
                <a:sym typeface="Times" pitchFamily="2" charset="0"/>
              </a:defRPr>
            </a:lvl2pPr>
            <a:lvl3pPr marL="1131888" indent="-228600">
              <a:spcBef>
                <a:spcPts val="600"/>
              </a:spcBef>
              <a:buSzPct val="100000"/>
              <a:buFont typeface="Times" pitchFamily="2" charset="0"/>
              <a:buChar char="•"/>
              <a:defRPr>
                <a:solidFill>
                  <a:schemeClr val="tx1"/>
                </a:solidFill>
                <a:latin typeface="Times" pitchFamily="2" charset="0"/>
                <a:ea typeface="ヒラギノ明朝 ProN W3" panose="02020300000000000000" pitchFamily="18" charset="-128"/>
                <a:sym typeface="Times" pitchFamily="2" charset="0"/>
              </a:defRPr>
            </a:lvl3pPr>
            <a:lvl4pPr marL="1589088" indent="-228600">
              <a:spcBef>
                <a:spcPts val="500"/>
              </a:spcBef>
              <a:buSzPct val="100000"/>
              <a:buFont typeface="Times" pitchFamily="2" charset="0"/>
              <a:buChar char="–"/>
              <a:defRPr sz="1600">
                <a:solidFill>
                  <a:schemeClr val="tx1"/>
                </a:solidFill>
                <a:latin typeface="Times" pitchFamily="2" charset="0"/>
                <a:ea typeface="ヒラギノ明朝 ProN W3" panose="02020300000000000000" pitchFamily="18" charset="-128"/>
                <a:sym typeface="Times" pitchFamily="2" charset="0"/>
              </a:defRPr>
            </a:lvl4pPr>
            <a:lvl5pPr marL="2046288" indent="-228600">
              <a:spcBef>
                <a:spcPts val="500"/>
              </a:spcBef>
              <a:buSzPct val="100000"/>
              <a:buFont typeface="Times" pitchFamily="2" charset="0"/>
              <a:buChar char="»"/>
              <a:defRPr sz="1600">
                <a:solidFill>
                  <a:schemeClr val="tx1"/>
                </a:solidFill>
                <a:latin typeface="Times" pitchFamily="2" charset="0"/>
                <a:ea typeface="ヒラギノ明朝 ProN W3" panose="02020300000000000000" pitchFamily="18" charset="-128"/>
                <a:sym typeface="Times" pitchFamily="2" charset="0"/>
              </a:defRPr>
            </a:lvl5pPr>
            <a:lvl6pPr marL="2503488" indent="-228600" eaLnBrk="0" fontAlgn="base" hangingPunct="0">
              <a:spcBef>
                <a:spcPts val="500"/>
              </a:spcBef>
              <a:spcAft>
                <a:spcPct val="0"/>
              </a:spcAft>
              <a:buSzPct val="100000"/>
              <a:buFont typeface="Times" pitchFamily="2" charset="0"/>
              <a:buChar char="»"/>
              <a:defRPr sz="1600">
                <a:solidFill>
                  <a:schemeClr val="tx1"/>
                </a:solidFill>
                <a:latin typeface="Times" pitchFamily="2" charset="0"/>
                <a:ea typeface="ヒラギノ明朝 ProN W3" panose="02020300000000000000" pitchFamily="18" charset="-128"/>
                <a:sym typeface="Times" pitchFamily="2" charset="0"/>
              </a:defRPr>
            </a:lvl6pPr>
            <a:lvl7pPr marL="2960688" indent="-228600" eaLnBrk="0" fontAlgn="base" hangingPunct="0">
              <a:spcBef>
                <a:spcPts val="500"/>
              </a:spcBef>
              <a:spcAft>
                <a:spcPct val="0"/>
              </a:spcAft>
              <a:buSzPct val="100000"/>
              <a:buFont typeface="Times" pitchFamily="2" charset="0"/>
              <a:buChar char="»"/>
              <a:defRPr sz="1600">
                <a:solidFill>
                  <a:schemeClr val="tx1"/>
                </a:solidFill>
                <a:latin typeface="Times" pitchFamily="2" charset="0"/>
                <a:ea typeface="ヒラギノ明朝 ProN W3" panose="02020300000000000000" pitchFamily="18" charset="-128"/>
                <a:sym typeface="Times" pitchFamily="2" charset="0"/>
              </a:defRPr>
            </a:lvl7pPr>
            <a:lvl8pPr marL="3417888" indent="-228600" eaLnBrk="0" fontAlgn="base" hangingPunct="0">
              <a:spcBef>
                <a:spcPts val="500"/>
              </a:spcBef>
              <a:spcAft>
                <a:spcPct val="0"/>
              </a:spcAft>
              <a:buSzPct val="100000"/>
              <a:buFont typeface="Times" pitchFamily="2" charset="0"/>
              <a:buChar char="»"/>
              <a:defRPr sz="1600">
                <a:solidFill>
                  <a:schemeClr val="tx1"/>
                </a:solidFill>
                <a:latin typeface="Times" pitchFamily="2" charset="0"/>
                <a:ea typeface="ヒラギノ明朝 ProN W3" panose="02020300000000000000" pitchFamily="18" charset="-128"/>
                <a:sym typeface="Times" pitchFamily="2" charset="0"/>
              </a:defRPr>
            </a:lvl8pPr>
            <a:lvl9pPr marL="3875088" indent="-228600" eaLnBrk="0" fontAlgn="base" hangingPunct="0">
              <a:spcBef>
                <a:spcPts val="500"/>
              </a:spcBef>
              <a:spcAft>
                <a:spcPct val="0"/>
              </a:spcAft>
              <a:buSzPct val="100000"/>
              <a:buFont typeface="Times" pitchFamily="2" charset="0"/>
              <a:buChar char="»"/>
              <a:defRPr sz="1600">
                <a:solidFill>
                  <a:schemeClr val="tx1"/>
                </a:solidFill>
                <a:latin typeface="Times" pitchFamily="2" charset="0"/>
                <a:ea typeface="ヒラギノ明朝 ProN W3" panose="02020300000000000000" pitchFamily="18" charset="-128"/>
                <a:sym typeface="Times" pitchFamily="2" charset="0"/>
              </a:defRPr>
            </a:lvl9pPr>
          </a:lstStyle>
          <a:p>
            <a:pPr>
              <a:spcBef>
                <a:spcPct val="0"/>
              </a:spcBef>
              <a:buSzTx/>
              <a:buFontTx/>
              <a:buNone/>
            </a:pPr>
            <a:fld id="{54565343-401B-7B49-8F91-D6B39C1A3ECF}" type="slidenum">
              <a:rPr lang="en-US" altLang="en-US" smtClean="0"/>
              <a:pPr>
                <a:spcBef>
                  <a:spcPct val="0"/>
                </a:spcBef>
                <a:buSzTx/>
                <a:buFontTx/>
                <a:buNone/>
              </a:pPr>
              <a:t>18</a:t>
            </a:fld>
            <a:endParaRPr lang="en-US" altLang="en-US"/>
          </a:p>
        </p:txBody>
      </p:sp>
    </p:spTree>
  </p:cSld>
  <p:clrMapOvr>
    <a:masterClrMapping/>
  </p:clrMapOvr>
  <p:transition/>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5601" name="Title 1">
            <a:extLst>
              <a:ext uri="{FF2B5EF4-FFF2-40B4-BE49-F238E27FC236}">
                <a16:creationId xmlns:a16="http://schemas.microsoft.com/office/drawing/2014/main" id="{F5DEF747-C84E-134E-5792-65BB06A12AE3}"/>
              </a:ext>
            </a:extLst>
          </p:cNvPr>
          <p:cNvSpPr>
            <a:spLocks noGrp="1" noChangeArrowheads="1"/>
          </p:cNvSpPr>
          <p:nvPr>
            <p:ph type="title"/>
          </p:nvPr>
        </p:nvSpPr>
        <p:spPr/>
        <p:txBody>
          <a:bodyPr/>
          <a:lstStyle/>
          <a:p>
            <a:r>
              <a:rPr lang="en-US" altLang="en-US"/>
              <a:t>Computing the size of the overall budget         (and tax burden)</a:t>
            </a:r>
          </a:p>
        </p:txBody>
      </p:sp>
      <p:sp>
        <p:nvSpPr>
          <p:cNvPr id="25602" name="Content Placeholder 2">
            <a:extLst>
              <a:ext uri="{FF2B5EF4-FFF2-40B4-BE49-F238E27FC236}">
                <a16:creationId xmlns:a16="http://schemas.microsoft.com/office/drawing/2014/main" id="{0F54DE44-6441-AEE2-96EA-89F8858D065A}"/>
              </a:ext>
            </a:extLst>
          </p:cNvPr>
          <p:cNvSpPr>
            <a:spLocks noGrp="1" noChangeArrowheads="1"/>
          </p:cNvSpPr>
          <p:nvPr>
            <p:ph idx="1"/>
          </p:nvPr>
        </p:nvSpPr>
        <p:spPr>
          <a:xfrm>
            <a:off x="381000" y="1295400"/>
            <a:ext cx="8229600" cy="5562600"/>
          </a:xfrm>
        </p:spPr>
        <p:txBody>
          <a:bodyPr/>
          <a:lstStyle/>
          <a:p>
            <a:r>
              <a:rPr lang="en-US" altLang="en-US"/>
              <a:t>1 soldier = (about) 1 worker</a:t>
            </a:r>
          </a:p>
          <a:p>
            <a:r>
              <a:rPr lang="en-US" altLang="en-US"/>
              <a:t>Total population about 50 M</a:t>
            </a:r>
          </a:p>
          <a:p>
            <a:r>
              <a:rPr lang="en-US" altLang="en-US"/>
              <a:t>Evaluating the size of the army</a:t>
            </a:r>
          </a:p>
          <a:p>
            <a:pPr lvl="1"/>
            <a:r>
              <a:rPr lang="en-US" altLang="en-US"/>
              <a:t>Legion (infantry) about 5 500 soldiers</a:t>
            </a:r>
          </a:p>
          <a:p>
            <a:pPr lvl="1"/>
            <a:r>
              <a:rPr lang="en-US" altLang="en-US"/>
              <a:t>Auxiliaries</a:t>
            </a:r>
          </a:p>
          <a:p>
            <a:pPr lvl="1"/>
            <a:r>
              <a:rPr lang="en-US" altLang="en-US"/>
              <a:t>Cavalry</a:t>
            </a:r>
          </a:p>
          <a:p>
            <a:pPr lvl="1"/>
            <a:r>
              <a:rPr lang="en-US" altLang="en-US"/>
              <a:t>Officers</a:t>
            </a:r>
          </a:p>
          <a:p>
            <a:pPr lvl="1"/>
            <a:r>
              <a:rPr lang="en-US" altLang="en-US"/>
              <a:t>Navy</a:t>
            </a:r>
          </a:p>
          <a:p>
            <a:pPr lvl="1"/>
            <a:endParaRPr lang="en-US" altLang="en-US"/>
          </a:p>
        </p:txBody>
      </p:sp>
      <p:sp>
        <p:nvSpPr>
          <p:cNvPr id="25603" name="Slide Number Placeholder 3">
            <a:extLst>
              <a:ext uri="{FF2B5EF4-FFF2-40B4-BE49-F238E27FC236}">
                <a16:creationId xmlns:a16="http://schemas.microsoft.com/office/drawing/2014/main" id="{69B85A9C-82BF-AA4E-5D34-DCACCF17C282}"/>
              </a:ext>
            </a:extLst>
          </p:cNvPr>
          <p:cNvSpPr>
            <a:spLocks noGrp="1"/>
          </p:cNvSpPr>
          <p:nvPr>
            <p:ph type="sldNum" sz="quarter" idx="10"/>
          </p:nvPr>
        </p:nvSpPr>
        <p:spPr>
          <a:noFill/>
          <a:ln w="9525"/>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800000"/>
                <a:headEnd/>
                <a:tailEnd/>
              </a14:hiddenLine>
            </a:ext>
          </a:extLst>
        </p:spPr>
        <p:txBody>
          <a:bodyPr/>
          <a:lstStyle>
            <a:lvl1pPr>
              <a:spcBef>
                <a:spcPts val="800"/>
              </a:spcBef>
              <a:buSzPct val="100000"/>
              <a:buFont typeface="Times" pitchFamily="2" charset="0"/>
              <a:buChar char="•"/>
              <a:defRPr>
                <a:solidFill>
                  <a:schemeClr val="tx1"/>
                </a:solidFill>
                <a:latin typeface="Times" pitchFamily="2" charset="0"/>
                <a:ea typeface="ヒラギノ明朝 ProN W3" panose="02020300000000000000" pitchFamily="18" charset="-128"/>
                <a:sym typeface="Times" pitchFamily="2" charset="0"/>
              </a:defRPr>
            </a:lvl1pPr>
            <a:lvl2pPr marL="37931725" indent="-37474525">
              <a:spcBef>
                <a:spcPts val="700"/>
              </a:spcBef>
              <a:buSzPct val="100000"/>
              <a:buFont typeface="Times" pitchFamily="2" charset="0"/>
              <a:buChar char="–"/>
              <a:defRPr>
                <a:solidFill>
                  <a:schemeClr val="tx1"/>
                </a:solidFill>
                <a:latin typeface="Times" pitchFamily="2" charset="0"/>
                <a:ea typeface="ヒラギノ明朝 ProN W3" panose="02020300000000000000" pitchFamily="18" charset="-128"/>
                <a:sym typeface="Times" pitchFamily="2" charset="0"/>
              </a:defRPr>
            </a:lvl2pPr>
            <a:lvl3pPr marL="1131888" indent="-228600">
              <a:spcBef>
                <a:spcPts val="600"/>
              </a:spcBef>
              <a:buSzPct val="100000"/>
              <a:buFont typeface="Times" pitchFamily="2" charset="0"/>
              <a:buChar char="•"/>
              <a:defRPr>
                <a:solidFill>
                  <a:schemeClr val="tx1"/>
                </a:solidFill>
                <a:latin typeface="Times" pitchFamily="2" charset="0"/>
                <a:ea typeface="ヒラギノ明朝 ProN W3" panose="02020300000000000000" pitchFamily="18" charset="-128"/>
                <a:sym typeface="Times" pitchFamily="2" charset="0"/>
              </a:defRPr>
            </a:lvl3pPr>
            <a:lvl4pPr marL="1589088" indent="-228600">
              <a:spcBef>
                <a:spcPts val="500"/>
              </a:spcBef>
              <a:buSzPct val="100000"/>
              <a:buFont typeface="Times" pitchFamily="2" charset="0"/>
              <a:buChar char="–"/>
              <a:defRPr sz="1600">
                <a:solidFill>
                  <a:schemeClr val="tx1"/>
                </a:solidFill>
                <a:latin typeface="Times" pitchFamily="2" charset="0"/>
                <a:ea typeface="ヒラギノ明朝 ProN W3" panose="02020300000000000000" pitchFamily="18" charset="-128"/>
                <a:sym typeface="Times" pitchFamily="2" charset="0"/>
              </a:defRPr>
            </a:lvl4pPr>
            <a:lvl5pPr marL="2046288" indent="-228600">
              <a:spcBef>
                <a:spcPts val="500"/>
              </a:spcBef>
              <a:buSzPct val="100000"/>
              <a:buFont typeface="Times" pitchFamily="2" charset="0"/>
              <a:buChar char="»"/>
              <a:defRPr sz="1600">
                <a:solidFill>
                  <a:schemeClr val="tx1"/>
                </a:solidFill>
                <a:latin typeface="Times" pitchFamily="2" charset="0"/>
                <a:ea typeface="ヒラギノ明朝 ProN W3" panose="02020300000000000000" pitchFamily="18" charset="-128"/>
                <a:sym typeface="Times" pitchFamily="2" charset="0"/>
              </a:defRPr>
            </a:lvl5pPr>
            <a:lvl6pPr marL="2503488" indent="-228600" eaLnBrk="0" fontAlgn="base" hangingPunct="0">
              <a:spcBef>
                <a:spcPts val="500"/>
              </a:spcBef>
              <a:spcAft>
                <a:spcPct val="0"/>
              </a:spcAft>
              <a:buSzPct val="100000"/>
              <a:buFont typeface="Times" pitchFamily="2" charset="0"/>
              <a:buChar char="»"/>
              <a:defRPr sz="1600">
                <a:solidFill>
                  <a:schemeClr val="tx1"/>
                </a:solidFill>
                <a:latin typeface="Times" pitchFamily="2" charset="0"/>
                <a:ea typeface="ヒラギノ明朝 ProN W3" panose="02020300000000000000" pitchFamily="18" charset="-128"/>
                <a:sym typeface="Times" pitchFamily="2" charset="0"/>
              </a:defRPr>
            </a:lvl6pPr>
            <a:lvl7pPr marL="2960688" indent="-228600" eaLnBrk="0" fontAlgn="base" hangingPunct="0">
              <a:spcBef>
                <a:spcPts val="500"/>
              </a:spcBef>
              <a:spcAft>
                <a:spcPct val="0"/>
              </a:spcAft>
              <a:buSzPct val="100000"/>
              <a:buFont typeface="Times" pitchFamily="2" charset="0"/>
              <a:buChar char="»"/>
              <a:defRPr sz="1600">
                <a:solidFill>
                  <a:schemeClr val="tx1"/>
                </a:solidFill>
                <a:latin typeface="Times" pitchFamily="2" charset="0"/>
                <a:ea typeface="ヒラギノ明朝 ProN W3" panose="02020300000000000000" pitchFamily="18" charset="-128"/>
                <a:sym typeface="Times" pitchFamily="2" charset="0"/>
              </a:defRPr>
            </a:lvl7pPr>
            <a:lvl8pPr marL="3417888" indent="-228600" eaLnBrk="0" fontAlgn="base" hangingPunct="0">
              <a:spcBef>
                <a:spcPts val="500"/>
              </a:spcBef>
              <a:spcAft>
                <a:spcPct val="0"/>
              </a:spcAft>
              <a:buSzPct val="100000"/>
              <a:buFont typeface="Times" pitchFamily="2" charset="0"/>
              <a:buChar char="»"/>
              <a:defRPr sz="1600">
                <a:solidFill>
                  <a:schemeClr val="tx1"/>
                </a:solidFill>
                <a:latin typeface="Times" pitchFamily="2" charset="0"/>
                <a:ea typeface="ヒラギノ明朝 ProN W3" panose="02020300000000000000" pitchFamily="18" charset="-128"/>
                <a:sym typeface="Times" pitchFamily="2" charset="0"/>
              </a:defRPr>
            </a:lvl8pPr>
            <a:lvl9pPr marL="3875088" indent="-228600" eaLnBrk="0" fontAlgn="base" hangingPunct="0">
              <a:spcBef>
                <a:spcPts val="500"/>
              </a:spcBef>
              <a:spcAft>
                <a:spcPct val="0"/>
              </a:spcAft>
              <a:buSzPct val="100000"/>
              <a:buFont typeface="Times" pitchFamily="2" charset="0"/>
              <a:buChar char="»"/>
              <a:defRPr sz="1600">
                <a:solidFill>
                  <a:schemeClr val="tx1"/>
                </a:solidFill>
                <a:latin typeface="Times" pitchFamily="2" charset="0"/>
                <a:ea typeface="ヒラギノ明朝 ProN W3" panose="02020300000000000000" pitchFamily="18" charset="-128"/>
                <a:sym typeface="Times" pitchFamily="2" charset="0"/>
              </a:defRPr>
            </a:lvl9pPr>
          </a:lstStyle>
          <a:p>
            <a:pPr>
              <a:spcBef>
                <a:spcPct val="0"/>
              </a:spcBef>
              <a:buSzTx/>
              <a:buFontTx/>
              <a:buNone/>
            </a:pPr>
            <a:fld id="{752D5272-9359-014E-B27A-560382C68E73}" type="slidenum">
              <a:rPr lang="en-US" altLang="en-US" smtClean="0"/>
              <a:pPr>
                <a:spcBef>
                  <a:spcPct val="0"/>
                </a:spcBef>
                <a:buSzTx/>
                <a:buFontTx/>
                <a:buNone/>
              </a:pPr>
              <a:t>19</a:t>
            </a:fld>
            <a:endParaRPr lang="en-US" altLang="en-US"/>
          </a:p>
        </p:txBody>
      </p:sp>
    </p:spTree>
  </p:cSld>
  <p:clrMapOvr>
    <a:masterClrMapping/>
  </p:clrMapOvr>
  <p:transition/>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CE03B4EC-7F6E-3D9D-E6B9-48E1477F2CE1}"/>
              </a:ext>
            </a:extLst>
          </p:cNvPr>
          <p:cNvSpPr>
            <a:spLocks noGrp="1"/>
          </p:cNvSpPr>
          <p:nvPr>
            <p:ph type="title"/>
          </p:nvPr>
        </p:nvSpPr>
        <p:spPr/>
        <p:txBody>
          <a:bodyPr/>
          <a:lstStyle/>
          <a:p>
            <a:r>
              <a:rPr lang="en-US" dirty="0"/>
              <a:t>Legions around year 100 (Legion ˜ 5,000)</a:t>
            </a:r>
          </a:p>
        </p:txBody>
      </p:sp>
      <p:pic>
        <p:nvPicPr>
          <p:cNvPr id="6" name="Content Placeholder 5" descr="A map of europe with red dots&#10;&#10;Description automatically generated">
            <a:extLst>
              <a:ext uri="{FF2B5EF4-FFF2-40B4-BE49-F238E27FC236}">
                <a16:creationId xmlns:a16="http://schemas.microsoft.com/office/drawing/2014/main" id="{8D9A22A2-8401-0811-7747-C494958858E9}"/>
              </a:ext>
            </a:extLst>
          </p:cNvPr>
          <p:cNvPicPr>
            <a:picLocks noGrp="1" noChangeAspect="1"/>
          </p:cNvPicPr>
          <p:nvPr>
            <p:ph idx="1"/>
          </p:nvPr>
        </p:nvPicPr>
        <p:blipFill>
          <a:blip r:embed="rId2"/>
          <a:stretch>
            <a:fillRect/>
          </a:stretch>
        </p:blipFill>
        <p:spPr>
          <a:xfrm>
            <a:off x="1733550" y="1714500"/>
            <a:ext cx="5524500" cy="4419600"/>
          </a:xfrm>
        </p:spPr>
      </p:pic>
      <p:sp>
        <p:nvSpPr>
          <p:cNvPr id="4" name="Slide Number Placeholder 3">
            <a:extLst>
              <a:ext uri="{FF2B5EF4-FFF2-40B4-BE49-F238E27FC236}">
                <a16:creationId xmlns:a16="http://schemas.microsoft.com/office/drawing/2014/main" id="{0A28B5C6-9BE9-FA02-F7E1-E927E64ACCD1}"/>
              </a:ext>
            </a:extLst>
          </p:cNvPr>
          <p:cNvSpPr>
            <a:spLocks noGrp="1"/>
          </p:cNvSpPr>
          <p:nvPr>
            <p:ph type="sldNum" sz="quarter" idx="10"/>
          </p:nvPr>
        </p:nvSpPr>
        <p:spPr/>
        <p:txBody>
          <a:bodyPr/>
          <a:lstStyle/>
          <a:p>
            <a:pPr>
              <a:defRPr/>
            </a:pPr>
            <a:fld id="{341A508B-DB86-154A-9628-1761492DCDF2}" type="slidenum">
              <a:rPr lang="en-US" altLang="en-US" smtClean="0"/>
              <a:pPr>
                <a:defRPr/>
              </a:pPr>
              <a:t>20</a:t>
            </a:fld>
            <a:endParaRPr lang="en-US" altLang="en-US"/>
          </a:p>
        </p:txBody>
      </p:sp>
      <p:pic>
        <p:nvPicPr>
          <p:cNvPr id="5" name="Picture 4" descr="A document with numbers and numbers&#10;&#10;Description automatically generated">
            <a:extLst>
              <a:ext uri="{FF2B5EF4-FFF2-40B4-BE49-F238E27FC236}">
                <a16:creationId xmlns:a16="http://schemas.microsoft.com/office/drawing/2014/main" id="{54BE212C-2482-038E-8F6E-1B471BF861BC}"/>
              </a:ext>
            </a:extLst>
          </p:cNvPr>
          <p:cNvPicPr>
            <a:picLocks noChangeAspect="1"/>
          </p:cNvPicPr>
          <p:nvPr/>
        </p:nvPicPr>
        <p:blipFill>
          <a:blip r:embed="rId3"/>
          <a:stretch>
            <a:fillRect/>
          </a:stretch>
        </p:blipFill>
        <p:spPr>
          <a:xfrm>
            <a:off x="1786711" y="0"/>
            <a:ext cx="5570578" cy="6858000"/>
          </a:xfrm>
          <a:prstGeom prst="rect">
            <a:avLst/>
          </a:prstGeom>
        </p:spPr>
      </p:pic>
    </p:spTree>
    <p:extLst>
      <p:ext uri="{BB962C8B-B14F-4D97-AF65-F5344CB8AC3E}">
        <p14:creationId xmlns:p14="http://schemas.microsoft.com/office/powerpoint/2010/main" val="2747716409"/>
      </p:ext>
    </p:extLst>
  </p:cSld>
  <p:clrMapOvr>
    <a:masterClrMapping/>
  </p:clrMapOvr>
  <p:transition/>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6625" name="Title 1">
            <a:extLst>
              <a:ext uri="{FF2B5EF4-FFF2-40B4-BE49-F238E27FC236}">
                <a16:creationId xmlns:a16="http://schemas.microsoft.com/office/drawing/2014/main" id="{6EFD5291-FCC9-BE0A-45D7-A864027A4F62}"/>
              </a:ext>
            </a:extLst>
          </p:cNvPr>
          <p:cNvSpPr>
            <a:spLocks noGrp="1" noChangeArrowheads="1"/>
          </p:cNvSpPr>
          <p:nvPr>
            <p:ph type="title"/>
          </p:nvPr>
        </p:nvSpPr>
        <p:spPr>
          <a:xfrm>
            <a:off x="685800" y="228600"/>
            <a:ext cx="8001000" cy="609600"/>
          </a:xfrm>
        </p:spPr>
        <p:txBody>
          <a:bodyPr/>
          <a:lstStyle/>
          <a:p>
            <a:r>
              <a:rPr lang="en-US" altLang="en-US"/>
              <a:t>Evolution of the size of the army (in thousands)</a:t>
            </a:r>
          </a:p>
        </p:txBody>
      </p:sp>
      <p:sp>
        <p:nvSpPr>
          <p:cNvPr id="26626" name="Content Placeholder 2">
            <a:extLst>
              <a:ext uri="{FF2B5EF4-FFF2-40B4-BE49-F238E27FC236}">
                <a16:creationId xmlns:a16="http://schemas.microsoft.com/office/drawing/2014/main" id="{7D9E688C-89D2-AD9D-95BC-C577FB144882}"/>
              </a:ext>
            </a:extLst>
          </p:cNvPr>
          <p:cNvSpPr>
            <a:spLocks noGrp="1" noChangeArrowheads="1"/>
          </p:cNvSpPr>
          <p:nvPr>
            <p:ph idx="1"/>
          </p:nvPr>
        </p:nvSpPr>
        <p:spPr/>
        <p:txBody>
          <a:bodyPr/>
          <a:lstStyle/>
          <a:p>
            <a:endParaRPr lang="en-US" altLang="en-US"/>
          </a:p>
        </p:txBody>
      </p:sp>
      <p:sp>
        <p:nvSpPr>
          <p:cNvPr id="26627" name="Slide Number Placeholder 3">
            <a:extLst>
              <a:ext uri="{FF2B5EF4-FFF2-40B4-BE49-F238E27FC236}">
                <a16:creationId xmlns:a16="http://schemas.microsoft.com/office/drawing/2014/main" id="{F2DB1725-EFB7-2BC8-89F0-11CAC09C0913}"/>
              </a:ext>
            </a:extLst>
          </p:cNvPr>
          <p:cNvSpPr>
            <a:spLocks noGrp="1"/>
          </p:cNvSpPr>
          <p:nvPr>
            <p:ph type="sldNum" sz="quarter" idx="10"/>
          </p:nvPr>
        </p:nvSpPr>
        <p:spPr>
          <a:noFill/>
          <a:ln w="9525"/>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800000"/>
                <a:headEnd/>
                <a:tailEnd/>
              </a14:hiddenLine>
            </a:ext>
          </a:extLst>
        </p:spPr>
        <p:txBody>
          <a:bodyPr/>
          <a:lstStyle>
            <a:lvl1pPr>
              <a:spcBef>
                <a:spcPts val="800"/>
              </a:spcBef>
              <a:buSzPct val="100000"/>
              <a:buFont typeface="Times" pitchFamily="2" charset="0"/>
              <a:buChar char="•"/>
              <a:defRPr>
                <a:solidFill>
                  <a:schemeClr val="tx1"/>
                </a:solidFill>
                <a:latin typeface="Times" pitchFamily="2" charset="0"/>
                <a:ea typeface="ヒラギノ明朝 ProN W3" panose="02020300000000000000" pitchFamily="18" charset="-128"/>
                <a:sym typeface="Times" pitchFamily="2" charset="0"/>
              </a:defRPr>
            </a:lvl1pPr>
            <a:lvl2pPr marL="37931725" indent="-37474525">
              <a:spcBef>
                <a:spcPts val="700"/>
              </a:spcBef>
              <a:buSzPct val="100000"/>
              <a:buFont typeface="Times" pitchFamily="2" charset="0"/>
              <a:buChar char="–"/>
              <a:defRPr>
                <a:solidFill>
                  <a:schemeClr val="tx1"/>
                </a:solidFill>
                <a:latin typeface="Times" pitchFamily="2" charset="0"/>
                <a:ea typeface="ヒラギノ明朝 ProN W3" panose="02020300000000000000" pitchFamily="18" charset="-128"/>
                <a:sym typeface="Times" pitchFamily="2" charset="0"/>
              </a:defRPr>
            </a:lvl2pPr>
            <a:lvl3pPr marL="1131888" indent="-228600">
              <a:spcBef>
                <a:spcPts val="600"/>
              </a:spcBef>
              <a:buSzPct val="100000"/>
              <a:buFont typeface="Times" pitchFamily="2" charset="0"/>
              <a:buChar char="•"/>
              <a:defRPr>
                <a:solidFill>
                  <a:schemeClr val="tx1"/>
                </a:solidFill>
                <a:latin typeface="Times" pitchFamily="2" charset="0"/>
                <a:ea typeface="ヒラギノ明朝 ProN W3" panose="02020300000000000000" pitchFamily="18" charset="-128"/>
                <a:sym typeface="Times" pitchFamily="2" charset="0"/>
              </a:defRPr>
            </a:lvl3pPr>
            <a:lvl4pPr marL="1589088" indent="-228600">
              <a:spcBef>
                <a:spcPts val="500"/>
              </a:spcBef>
              <a:buSzPct val="100000"/>
              <a:buFont typeface="Times" pitchFamily="2" charset="0"/>
              <a:buChar char="–"/>
              <a:defRPr sz="1600">
                <a:solidFill>
                  <a:schemeClr val="tx1"/>
                </a:solidFill>
                <a:latin typeface="Times" pitchFamily="2" charset="0"/>
                <a:ea typeface="ヒラギノ明朝 ProN W3" panose="02020300000000000000" pitchFamily="18" charset="-128"/>
                <a:sym typeface="Times" pitchFamily="2" charset="0"/>
              </a:defRPr>
            </a:lvl4pPr>
            <a:lvl5pPr marL="2046288" indent="-228600">
              <a:spcBef>
                <a:spcPts val="500"/>
              </a:spcBef>
              <a:buSzPct val="100000"/>
              <a:buFont typeface="Times" pitchFamily="2" charset="0"/>
              <a:buChar char="»"/>
              <a:defRPr sz="1600">
                <a:solidFill>
                  <a:schemeClr val="tx1"/>
                </a:solidFill>
                <a:latin typeface="Times" pitchFamily="2" charset="0"/>
                <a:ea typeface="ヒラギノ明朝 ProN W3" panose="02020300000000000000" pitchFamily="18" charset="-128"/>
                <a:sym typeface="Times" pitchFamily="2" charset="0"/>
              </a:defRPr>
            </a:lvl5pPr>
            <a:lvl6pPr marL="2503488" indent="-228600" eaLnBrk="0" fontAlgn="base" hangingPunct="0">
              <a:spcBef>
                <a:spcPts val="500"/>
              </a:spcBef>
              <a:spcAft>
                <a:spcPct val="0"/>
              </a:spcAft>
              <a:buSzPct val="100000"/>
              <a:buFont typeface="Times" pitchFamily="2" charset="0"/>
              <a:buChar char="»"/>
              <a:defRPr sz="1600">
                <a:solidFill>
                  <a:schemeClr val="tx1"/>
                </a:solidFill>
                <a:latin typeface="Times" pitchFamily="2" charset="0"/>
                <a:ea typeface="ヒラギノ明朝 ProN W3" panose="02020300000000000000" pitchFamily="18" charset="-128"/>
                <a:sym typeface="Times" pitchFamily="2" charset="0"/>
              </a:defRPr>
            </a:lvl6pPr>
            <a:lvl7pPr marL="2960688" indent="-228600" eaLnBrk="0" fontAlgn="base" hangingPunct="0">
              <a:spcBef>
                <a:spcPts val="500"/>
              </a:spcBef>
              <a:spcAft>
                <a:spcPct val="0"/>
              </a:spcAft>
              <a:buSzPct val="100000"/>
              <a:buFont typeface="Times" pitchFamily="2" charset="0"/>
              <a:buChar char="»"/>
              <a:defRPr sz="1600">
                <a:solidFill>
                  <a:schemeClr val="tx1"/>
                </a:solidFill>
                <a:latin typeface="Times" pitchFamily="2" charset="0"/>
                <a:ea typeface="ヒラギノ明朝 ProN W3" panose="02020300000000000000" pitchFamily="18" charset="-128"/>
                <a:sym typeface="Times" pitchFamily="2" charset="0"/>
              </a:defRPr>
            </a:lvl7pPr>
            <a:lvl8pPr marL="3417888" indent="-228600" eaLnBrk="0" fontAlgn="base" hangingPunct="0">
              <a:spcBef>
                <a:spcPts val="500"/>
              </a:spcBef>
              <a:spcAft>
                <a:spcPct val="0"/>
              </a:spcAft>
              <a:buSzPct val="100000"/>
              <a:buFont typeface="Times" pitchFamily="2" charset="0"/>
              <a:buChar char="»"/>
              <a:defRPr sz="1600">
                <a:solidFill>
                  <a:schemeClr val="tx1"/>
                </a:solidFill>
                <a:latin typeface="Times" pitchFamily="2" charset="0"/>
                <a:ea typeface="ヒラギノ明朝 ProN W3" panose="02020300000000000000" pitchFamily="18" charset="-128"/>
                <a:sym typeface="Times" pitchFamily="2" charset="0"/>
              </a:defRPr>
            </a:lvl8pPr>
            <a:lvl9pPr marL="3875088" indent="-228600" eaLnBrk="0" fontAlgn="base" hangingPunct="0">
              <a:spcBef>
                <a:spcPts val="500"/>
              </a:spcBef>
              <a:spcAft>
                <a:spcPct val="0"/>
              </a:spcAft>
              <a:buSzPct val="100000"/>
              <a:buFont typeface="Times" pitchFamily="2" charset="0"/>
              <a:buChar char="»"/>
              <a:defRPr sz="1600">
                <a:solidFill>
                  <a:schemeClr val="tx1"/>
                </a:solidFill>
                <a:latin typeface="Times" pitchFamily="2" charset="0"/>
                <a:ea typeface="ヒラギノ明朝 ProN W3" panose="02020300000000000000" pitchFamily="18" charset="-128"/>
                <a:sym typeface="Times" pitchFamily="2" charset="0"/>
              </a:defRPr>
            </a:lvl9pPr>
          </a:lstStyle>
          <a:p>
            <a:pPr>
              <a:spcBef>
                <a:spcPct val="0"/>
              </a:spcBef>
              <a:buSzTx/>
              <a:buFontTx/>
              <a:buNone/>
            </a:pPr>
            <a:fld id="{63629269-2E1E-8C44-8110-F7A7A93693E5}" type="slidenum">
              <a:rPr lang="en-US" altLang="en-US" smtClean="0"/>
              <a:pPr>
                <a:spcBef>
                  <a:spcPct val="0"/>
                </a:spcBef>
                <a:buSzTx/>
                <a:buFontTx/>
                <a:buNone/>
              </a:pPr>
              <a:t>21</a:t>
            </a:fld>
            <a:endParaRPr lang="en-US" altLang="en-US"/>
          </a:p>
        </p:txBody>
      </p:sp>
      <p:pic>
        <p:nvPicPr>
          <p:cNvPr id="26628" name="Picture 4">
            <a:extLst>
              <a:ext uri="{FF2B5EF4-FFF2-40B4-BE49-F238E27FC236}">
                <a16:creationId xmlns:a16="http://schemas.microsoft.com/office/drawing/2014/main" id="{C7C92B1F-3753-C534-74D1-BB486267AC2E}"/>
              </a:ext>
            </a:extLst>
          </p:cNvPr>
          <p:cNvPicPr>
            <a:picLocks noChangeAspect="1"/>
          </p:cNvPicPr>
          <p:nvPr/>
        </p:nvPicPr>
        <p:blipFill>
          <a:blip r:embed="rId2">
            <a:extLst>
              <a:ext uri="{28A0092B-C50C-407E-A947-70E740481C1C}">
                <a14:useLocalDpi xmlns:a14="http://schemas.microsoft.com/office/drawing/2010/main" val="0"/>
              </a:ext>
            </a:extLst>
          </a:blip>
          <a:srcRect/>
          <a:stretch>
            <a:fillRect/>
          </a:stretch>
        </p:blipFill>
        <p:spPr bwMode="auto">
          <a:xfrm>
            <a:off x="1498600" y="1016000"/>
            <a:ext cx="6146800" cy="4826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26629" name="Picture 6">
            <a:extLst>
              <a:ext uri="{FF2B5EF4-FFF2-40B4-BE49-F238E27FC236}">
                <a16:creationId xmlns:a16="http://schemas.microsoft.com/office/drawing/2014/main" id="{31EB86E6-0655-EE62-DB34-80AF6C28B514}"/>
              </a:ext>
            </a:extLst>
          </p:cNvPr>
          <p:cNvPicPr>
            <a:picLocks noChangeAspect="1"/>
          </p:cNvPicPr>
          <p:nvPr/>
        </p:nvPicPr>
        <p:blipFill>
          <a:blip r:embed="rId3">
            <a:extLst>
              <a:ext uri="{28A0092B-C50C-407E-A947-70E740481C1C}">
                <a14:useLocalDpi xmlns:a14="http://schemas.microsoft.com/office/drawing/2010/main" val="0"/>
              </a:ext>
            </a:extLst>
          </a:blip>
          <a:srcRect/>
          <a:stretch>
            <a:fillRect/>
          </a:stretch>
        </p:blipFill>
        <p:spPr bwMode="auto">
          <a:xfrm>
            <a:off x="1739900" y="2063750"/>
            <a:ext cx="5664200" cy="27305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cSld>
  <p:clrMapOvr>
    <a:masterClrMapping/>
  </p:clrMapOvr>
  <p:transition/>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7649" name="Title 1">
            <a:extLst>
              <a:ext uri="{FF2B5EF4-FFF2-40B4-BE49-F238E27FC236}">
                <a16:creationId xmlns:a16="http://schemas.microsoft.com/office/drawing/2014/main" id="{E1DBCF9E-0CFA-0B67-0A72-135766893E97}"/>
              </a:ext>
            </a:extLst>
          </p:cNvPr>
          <p:cNvSpPr>
            <a:spLocks noGrp="1" noChangeArrowheads="1"/>
          </p:cNvSpPr>
          <p:nvPr>
            <p:ph type="title"/>
          </p:nvPr>
        </p:nvSpPr>
        <p:spPr/>
        <p:txBody>
          <a:bodyPr/>
          <a:lstStyle/>
          <a:p>
            <a:r>
              <a:rPr lang="en-US" altLang="en-US"/>
              <a:t>Tax burden</a:t>
            </a:r>
          </a:p>
        </p:txBody>
      </p:sp>
      <p:sp>
        <p:nvSpPr>
          <p:cNvPr id="27650" name="Content Placeholder 2">
            <a:extLst>
              <a:ext uri="{FF2B5EF4-FFF2-40B4-BE49-F238E27FC236}">
                <a16:creationId xmlns:a16="http://schemas.microsoft.com/office/drawing/2014/main" id="{1E4BE3B7-EE18-EB80-9436-46A83AC80889}"/>
              </a:ext>
            </a:extLst>
          </p:cNvPr>
          <p:cNvSpPr>
            <a:spLocks noGrp="1" noChangeArrowheads="1"/>
          </p:cNvSpPr>
          <p:nvPr>
            <p:ph idx="1"/>
          </p:nvPr>
        </p:nvSpPr>
        <p:spPr>
          <a:xfrm>
            <a:off x="381000" y="1295400"/>
            <a:ext cx="8229600" cy="5562600"/>
          </a:xfrm>
        </p:spPr>
        <p:txBody>
          <a:bodyPr/>
          <a:lstStyle/>
          <a:p>
            <a:r>
              <a:rPr lang="en-US" altLang="en-US"/>
              <a:t>About 0.4/10 = 4 percent…</a:t>
            </a:r>
          </a:p>
          <a:p>
            <a:r>
              <a:rPr lang="en-US" altLang="en-US"/>
              <a:t>With other costs, may be 8 percent (max): See Hopkins</a:t>
            </a:r>
          </a:p>
          <a:p>
            <a:r>
              <a:rPr lang="en-US" altLang="en-US"/>
              <a:t>No serious public work financed in addition</a:t>
            </a:r>
          </a:p>
          <a:p>
            <a:pPr lvl="1"/>
            <a:r>
              <a:rPr lang="en-US" altLang="en-US"/>
              <a:t>Roads: work of legionnaires</a:t>
            </a:r>
          </a:p>
          <a:p>
            <a:pPr lvl="1"/>
            <a:r>
              <a:rPr lang="en-US" altLang="en-US"/>
              <a:t>Many public works : private donations</a:t>
            </a:r>
          </a:p>
          <a:p>
            <a:pPr lvl="1"/>
            <a:r>
              <a:rPr lang="en-US" altLang="en-US"/>
              <a:t>Some local public works and taxation however: (Plinus)</a:t>
            </a:r>
          </a:p>
          <a:p>
            <a:pPr lvl="1">
              <a:buFont typeface="Times" pitchFamily="2" charset="0"/>
              <a:buNone/>
            </a:pPr>
            <a:endParaRPr lang="en-US" altLang="en-US"/>
          </a:p>
        </p:txBody>
      </p:sp>
      <p:sp>
        <p:nvSpPr>
          <p:cNvPr id="27651" name="Slide Number Placeholder 3">
            <a:extLst>
              <a:ext uri="{FF2B5EF4-FFF2-40B4-BE49-F238E27FC236}">
                <a16:creationId xmlns:a16="http://schemas.microsoft.com/office/drawing/2014/main" id="{A9A97715-9F6C-2416-0792-CBCBC6CD4D6C}"/>
              </a:ext>
            </a:extLst>
          </p:cNvPr>
          <p:cNvSpPr>
            <a:spLocks noGrp="1"/>
          </p:cNvSpPr>
          <p:nvPr>
            <p:ph type="sldNum" sz="quarter" idx="10"/>
          </p:nvPr>
        </p:nvSpPr>
        <p:spPr>
          <a:noFill/>
          <a:ln w="9525"/>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800000"/>
                <a:headEnd/>
                <a:tailEnd/>
              </a14:hiddenLine>
            </a:ext>
          </a:extLst>
        </p:spPr>
        <p:txBody>
          <a:bodyPr/>
          <a:lstStyle>
            <a:lvl1pPr>
              <a:spcBef>
                <a:spcPts val="800"/>
              </a:spcBef>
              <a:buSzPct val="100000"/>
              <a:buFont typeface="Times" pitchFamily="2" charset="0"/>
              <a:buChar char="•"/>
              <a:defRPr>
                <a:solidFill>
                  <a:schemeClr val="tx1"/>
                </a:solidFill>
                <a:latin typeface="Times" pitchFamily="2" charset="0"/>
                <a:ea typeface="ヒラギノ明朝 ProN W3" panose="02020300000000000000" pitchFamily="18" charset="-128"/>
                <a:sym typeface="Times" pitchFamily="2" charset="0"/>
              </a:defRPr>
            </a:lvl1pPr>
            <a:lvl2pPr marL="37931725" indent="-37474525">
              <a:spcBef>
                <a:spcPts val="700"/>
              </a:spcBef>
              <a:buSzPct val="100000"/>
              <a:buFont typeface="Times" pitchFamily="2" charset="0"/>
              <a:buChar char="–"/>
              <a:defRPr>
                <a:solidFill>
                  <a:schemeClr val="tx1"/>
                </a:solidFill>
                <a:latin typeface="Times" pitchFamily="2" charset="0"/>
                <a:ea typeface="ヒラギノ明朝 ProN W3" panose="02020300000000000000" pitchFamily="18" charset="-128"/>
                <a:sym typeface="Times" pitchFamily="2" charset="0"/>
              </a:defRPr>
            </a:lvl2pPr>
            <a:lvl3pPr marL="1131888" indent="-228600">
              <a:spcBef>
                <a:spcPts val="600"/>
              </a:spcBef>
              <a:buSzPct val="100000"/>
              <a:buFont typeface="Times" pitchFamily="2" charset="0"/>
              <a:buChar char="•"/>
              <a:defRPr>
                <a:solidFill>
                  <a:schemeClr val="tx1"/>
                </a:solidFill>
                <a:latin typeface="Times" pitchFamily="2" charset="0"/>
                <a:ea typeface="ヒラギノ明朝 ProN W3" panose="02020300000000000000" pitchFamily="18" charset="-128"/>
                <a:sym typeface="Times" pitchFamily="2" charset="0"/>
              </a:defRPr>
            </a:lvl3pPr>
            <a:lvl4pPr marL="1589088" indent="-228600">
              <a:spcBef>
                <a:spcPts val="500"/>
              </a:spcBef>
              <a:buSzPct val="100000"/>
              <a:buFont typeface="Times" pitchFamily="2" charset="0"/>
              <a:buChar char="–"/>
              <a:defRPr sz="1600">
                <a:solidFill>
                  <a:schemeClr val="tx1"/>
                </a:solidFill>
                <a:latin typeface="Times" pitchFamily="2" charset="0"/>
                <a:ea typeface="ヒラギノ明朝 ProN W3" panose="02020300000000000000" pitchFamily="18" charset="-128"/>
                <a:sym typeface="Times" pitchFamily="2" charset="0"/>
              </a:defRPr>
            </a:lvl4pPr>
            <a:lvl5pPr marL="2046288" indent="-228600">
              <a:spcBef>
                <a:spcPts val="500"/>
              </a:spcBef>
              <a:buSzPct val="100000"/>
              <a:buFont typeface="Times" pitchFamily="2" charset="0"/>
              <a:buChar char="»"/>
              <a:defRPr sz="1600">
                <a:solidFill>
                  <a:schemeClr val="tx1"/>
                </a:solidFill>
                <a:latin typeface="Times" pitchFamily="2" charset="0"/>
                <a:ea typeface="ヒラギノ明朝 ProN W3" panose="02020300000000000000" pitchFamily="18" charset="-128"/>
                <a:sym typeface="Times" pitchFamily="2" charset="0"/>
              </a:defRPr>
            </a:lvl5pPr>
            <a:lvl6pPr marL="2503488" indent="-228600" eaLnBrk="0" fontAlgn="base" hangingPunct="0">
              <a:spcBef>
                <a:spcPts val="500"/>
              </a:spcBef>
              <a:spcAft>
                <a:spcPct val="0"/>
              </a:spcAft>
              <a:buSzPct val="100000"/>
              <a:buFont typeface="Times" pitchFamily="2" charset="0"/>
              <a:buChar char="»"/>
              <a:defRPr sz="1600">
                <a:solidFill>
                  <a:schemeClr val="tx1"/>
                </a:solidFill>
                <a:latin typeface="Times" pitchFamily="2" charset="0"/>
                <a:ea typeface="ヒラギノ明朝 ProN W3" panose="02020300000000000000" pitchFamily="18" charset="-128"/>
                <a:sym typeface="Times" pitchFamily="2" charset="0"/>
              </a:defRPr>
            </a:lvl6pPr>
            <a:lvl7pPr marL="2960688" indent="-228600" eaLnBrk="0" fontAlgn="base" hangingPunct="0">
              <a:spcBef>
                <a:spcPts val="500"/>
              </a:spcBef>
              <a:spcAft>
                <a:spcPct val="0"/>
              </a:spcAft>
              <a:buSzPct val="100000"/>
              <a:buFont typeface="Times" pitchFamily="2" charset="0"/>
              <a:buChar char="»"/>
              <a:defRPr sz="1600">
                <a:solidFill>
                  <a:schemeClr val="tx1"/>
                </a:solidFill>
                <a:latin typeface="Times" pitchFamily="2" charset="0"/>
                <a:ea typeface="ヒラギノ明朝 ProN W3" panose="02020300000000000000" pitchFamily="18" charset="-128"/>
                <a:sym typeface="Times" pitchFamily="2" charset="0"/>
              </a:defRPr>
            </a:lvl7pPr>
            <a:lvl8pPr marL="3417888" indent="-228600" eaLnBrk="0" fontAlgn="base" hangingPunct="0">
              <a:spcBef>
                <a:spcPts val="500"/>
              </a:spcBef>
              <a:spcAft>
                <a:spcPct val="0"/>
              </a:spcAft>
              <a:buSzPct val="100000"/>
              <a:buFont typeface="Times" pitchFamily="2" charset="0"/>
              <a:buChar char="»"/>
              <a:defRPr sz="1600">
                <a:solidFill>
                  <a:schemeClr val="tx1"/>
                </a:solidFill>
                <a:latin typeface="Times" pitchFamily="2" charset="0"/>
                <a:ea typeface="ヒラギノ明朝 ProN W3" panose="02020300000000000000" pitchFamily="18" charset="-128"/>
                <a:sym typeface="Times" pitchFamily="2" charset="0"/>
              </a:defRPr>
            </a:lvl8pPr>
            <a:lvl9pPr marL="3875088" indent="-228600" eaLnBrk="0" fontAlgn="base" hangingPunct="0">
              <a:spcBef>
                <a:spcPts val="500"/>
              </a:spcBef>
              <a:spcAft>
                <a:spcPct val="0"/>
              </a:spcAft>
              <a:buSzPct val="100000"/>
              <a:buFont typeface="Times" pitchFamily="2" charset="0"/>
              <a:buChar char="»"/>
              <a:defRPr sz="1600">
                <a:solidFill>
                  <a:schemeClr val="tx1"/>
                </a:solidFill>
                <a:latin typeface="Times" pitchFamily="2" charset="0"/>
                <a:ea typeface="ヒラギノ明朝 ProN W3" panose="02020300000000000000" pitchFamily="18" charset="-128"/>
                <a:sym typeface="Times" pitchFamily="2" charset="0"/>
              </a:defRPr>
            </a:lvl9pPr>
          </a:lstStyle>
          <a:p>
            <a:pPr>
              <a:spcBef>
                <a:spcPct val="0"/>
              </a:spcBef>
              <a:buSzTx/>
              <a:buFontTx/>
              <a:buNone/>
            </a:pPr>
            <a:fld id="{8D7B8C1E-7356-4B4A-8151-5E02B730A534}" type="slidenum">
              <a:rPr lang="en-US" altLang="en-US" smtClean="0"/>
              <a:pPr>
                <a:spcBef>
                  <a:spcPct val="0"/>
                </a:spcBef>
                <a:buSzTx/>
                <a:buFontTx/>
                <a:buNone/>
              </a:pPr>
              <a:t>22</a:t>
            </a:fld>
            <a:endParaRPr lang="en-US" altLang="en-US"/>
          </a:p>
        </p:txBody>
      </p:sp>
    </p:spTree>
  </p:cSld>
  <p:clrMapOvr>
    <a:masterClrMapping/>
  </p:clrMapOvr>
  <p:transition/>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5841" name="Title 1">
            <a:extLst>
              <a:ext uri="{FF2B5EF4-FFF2-40B4-BE49-F238E27FC236}">
                <a16:creationId xmlns:a16="http://schemas.microsoft.com/office/drawing/2014/main" id="{E484C3A1-BBF7-CEE2-3F9E-8B41690D63CA}"/>
              </a:ext>
            </a:extLst>
          </p:cNvPr>
          <p:cNvSpPr>
            <a:spLocks noGrp="1" noChangeArrowheads="1"/>
          </p:cNvSpPr>
          <p:nvPr>
            <p:ph type="title"/>
          </p:nvPr>
        </p:nvSpPr>
        <p:spPr/>
        <p:txBody>
          <a:bodyPr/>
          <a:lstStyle/>
          <a:p>
            <a:r>
              <a:rPr lang="en-US" altLang="en-US"/>
              <a:t>Inflation and seignorage</a:t>
            </a:r>
          </a:p>
        </p:txBody>
      </p:sp>
      <p:sp>
        <p:nvSpPr>
          <p:cNvPr id="35842" name="Content Placeholder 2">
            <a:extLst>
              <a:ext uri="{FF2B5EF4-FFF2-40B4-BE49-F238E27FC236}">
                <a16:creationId xmlns:a16="http://schemas.microsoft.com/office/drawing/2014/main" id="{C6BF2D8B-BC6A-34D6-7CE7-673D255F3D12}"/>
              </a:ext>
            </a:extLst>
          </p:cNvPr>
          <p:cNvSpPr>
            <a:spLocks noGrp="1" noChangeArrowheads="1"/>
          </p:cNvSpPr>
          <p:nvPr>
            <p:ph idx="1"/>
          </p:nvPr>
        </p:nvSpPr>
        <p:spPr/>
        <p:txBody>
          <a:bodyPr/>
          <a:lstStyle/>
          <a:p>
            <a:r>
              <a:rPr lang="en-US" altLang="en-US"/>
              <a:t>Pay raises, sure sign of inflation</a:t>
            </a:r>
          </a:p>
          <a:p>
            <a:r>
              <a:rPr lang="en-US" altLang="en-US"/>
              <a:t>Causality?</a:t>
            </a:r>
          </a:p>
          <a:p>
            <a:pPr lvl="1"/>
            <a:r>
              <a:rPr lang="en-US" altLang="en-US"/>
              <a:t>Higher pay cause or consequence? </a:t>
            </a:r>
          </a:p>
          <a:p>
            <a:r>
              <a:rPr lang="en-US" altLang="en-US"/>
              <a:t>For an economist, always monetary cause</a:t>
            </a:r>
          </a:p>
          <a:p>
            <a:r>
              <a:rPr lang="en-US" altLang="en-US"/>
              <a:t>Difficulties of the state already during the best days of the empire</a:t>
            </a:r>
          </a:p>
          <a:p>
            <a:pPr lvl="1"/>
            <a:r>
              <a:rPr lang="en-US" altLang="en-US"/>
              <a:t>No possibility to borrow, but a surplus was possible. Antonine raised a surplus of 700 millions denarii (seems very high), spent by Marcus Aurelius.</a:t>
            </a:r>
          </a:p>
          <a:p>
            <a:pPr lvl="2"/>
            <a:r>
              <a:rPr lang="en-US" altLang="en-US"/>
              <a:t>by that time, the pay for GI’s in a legion was 5000x1200 denarii = 6M denarii per year, at 70 legions, 420M</a:t>
            </a:r>
          </a:p>
          <a:p>
            <a:pPr lvl="1"/>
            <a:r>
              <a:rPr lang="en-US" altLang="en-US"/>
              <a:t>Evidence that Marcus Aurelius reduced the silver content of coins (denarius to 75 percent).</a:t>
            </a:r>
          </a:p>
        </p:txBody>
      </p:sp>
      <p:sp>
        <p:nvSpPr>
          <p:cNvPr id="35843" name="Slide Number Placeholder 3">
            <a:extLst>
              <a:ext uri="{FF2B5EF4-FFF2-40B4-BE49-F238E27FC236}">
                <a16:creationId xmlns:a16="http://schemas.microsoft.com/office/drawing/2014/main" id="{7AAEAAAE-976C-5BE1-5209-63350F23E282}"/>
              </a:ext>
            </a:extLst>
          </p:cNvPr>
          <p:cNvSpPr>
            <a:spLocks noGrp="1"/>
          </p:cNvSpPr>
          <p:nvPr>
            <p:ph type="sldNum" sz="quarter" idx="10"/>
          </p:nvPr>
        </p:nvSpPr>
        <p:spPr>
          <a:noFill/>
          <a:ln w="9525"/>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800000"/>
                <a:headEnd/>
                <a:tailEnd/>
              </a14:hiddenLine>
            </a:ext>
          </a:extLst>
        </p:spPr>
        <p:txBody>
          <a:bodyPr/>
          <a:lstStyle>
            <a:lvl1pPr>
              <a:spcBef>
                <a:spcPts val="800"/>
              </a:spcBef>
              <a:buSzPct val="100000"/>
              <a:buFont typeface="Times" pitchFamily="2" charset="0"/>
              <a:buChar char="•"/>
              <a:defRPr>
                <a:solidFill>
                  <a:schemeClr val="tx1"/>
                </a:solidFill>
                <a:latin typeface="Times" pitchFamily="2" charset="0"/>
                <a:ea typeface="ヒラギノ明朝 ProN W3" panose="02020300000000000000" pitchFamily="18" charset="-128"/>
                <a:sym typeface="Times" pitchFamily="2" charset="0"/>
              </a:defRPr>
            </a:lvl1pPr>
            <a:lvl2pPr marL="37931725" indent="-37474525">
              <a:spcBef>
                <a:spcPts val="700"/>
              </a:spcBef>
              <a:buSzPct val="100000"/>
              <a:buFont typeface="Times" pitchFamily="2" charset="0"/>
              <a:buChar char="–"/>
              <a:defRPr>
                <a:solidFill>
                  <a:schemeClr val="tx1"/>
                </a:solidFill>
                <a:latin typeface="Times" pitchFamily="2" charset="0"/>
                <a:ea typeface="ヒラギノ明朝 ProN W3" panose="02020300000000000000" pitchFamily="18" charset="-128"/>
                <a:sym typeface="Times" pitchFamily="2" charset="0"/>
              </a:defRPr>
            </a:lvl2pPr>
            <a:lvl3pPr marL="1131888" indent="-228600">
              <a:spcBef>
                <a:spcPts val="600"/>
              </a:spcBef>
              <a:buSzPct val="100000"/>
              <a:buFont typeface="Times" pitchFamily="2" charset="0"/>
              <a:buChar char="•"/>
              <a:defRPr>
                <a:solidFill>
                  <a:schemeClr val="tx1"/>
                </a:solidFill>
                <a:latin typeface="Times" pitchFamily="2" charset="0"/>
                <a:ea typeface="ヒラギノ明朝 ProN W3" panose="02020300000000000000" pitchFamily="18" charset="-128"/>
                <a:sym typeface="Times" pitchFamily="2" charset="0"/>
              </a:defRPr>
            </a:lvl3pPr>
            <a:lvl4pPr marL="1589088" indent="-228600">
              <a:spcBef>
                <a:spcPts val="500"/>
              </a:spcBef>
              <a:buSzPct val="100000"/>
              <a:buFont typeface="Times" pitchFamily="2" charset="0"/>
              <a:buChar char="–"/>
              <a:defRPr sz="1600">
                <a:solidFill>
                  <a:schemeClr val="tx1"/>
                </a:solidFill>
                <a:latin typeface="Times" pitchFamily="2" charset="0"/>
                <a:ea typeface="ヒラギノ明朝 ProN W3" panose="02020300000000000000" pitchFamily="18" charset="-128"/>
                <a:sym typeface="Times" pitchFamily="2" charset="0"/>
              </a:defRPr>
            </a:lvl4pPr>
            <a:lvl5pPr marL="2046288" indent="-228600">
              <a:spcBef>
                <a:spcPts val="500"/>
              </a:spcBef>
              <a:buSzPct val="100000"/>
              <a:buFont typeface="Times" pitchFamily="2" charset="0"/>
              <a:buChar char="»"/>
              <a:defRPr sz="1600">
                <a:solidFill>
                  <a:schemeClr val="tx1"/>
                </a:solidFill>
                <a:latin typeface="Times" pitchFamily="2" charset="0"/>
                <a:ea typeface="ヒラギノ明朝 ProN W3" panose="02020300000000000000" pitchFamily="18" charset="-128"/>
                <a:sym typeface="Times" pitchFamily="2" charset="0"/>
              </a:defRPr>
            </a:lvl5pPr>
            <a:lvl6pPr marL="2503488" indent="-228600" eaLnBrk="0" fontAlgn="base" hangingPunct="0">
              <a:spcBef>
                <a:spcPts val="500"/>
              </a:spcBef>
              <a:spcAft>
                <a:spcPct val="0"/>
              </a:spcAft>
              <a:buSzPct val="100000"/>
              <a:buFont typeface="Times" pitchFamily="2" charset="0"/>
              <a:buChar char="»"/>
              <a:defRPr sz="1600">
                <a:solidFill>
                  <a:schemeClr val="tx1"/>
                </a:solidFill>
                <a:latin typeface="Times" pitchFamily="2" charset="0"/>
                <a:ea typeface="ヒラギノ明朝 ProN W3" panose="02020300000000000000" pitchFamily="18" charset="-128"/>
                <a:sym typeface="Times" pitchFamily="2" charset="0"/>
              </a:defRPr>
            </a:lvl6pPr>
            <a:lvl7pPr marL="2960688" indent="-228600" eaLnBrk="0" fontAlgn="base" hangingPunct="0">
              <a:spcBef>
                <a:spcPts val="500"/>
              </a:spcBef>
              <a:spcAft>
                <a:spcPct val="0"/>
              </a:spcAft>
              <a:buSzPct val="100000"/>
              <a:buFont typeface="Times" pitchFamily="2" charset="0"/>
              <a:buChar char="»"/>
              <a:defRPr sz="1600">
                <a:solidFill>
                  <a:schemeClr val="tx1"/>
                </a:solidFill>
                <a:latin typeface="Times" pitchFamily="2" charset="0"/>
                <a:ea typeface="ヒラギノ明朝 ProN W3" panose="02020300000000000000" pitchFamily="18" charset="-128"/>
                <a:sym typeface="Times" pitchFamily="2" charset="0"/>
              </a:defRPr>
            </a:lvl7pPr>
            <a:lvl8pPr marL="3417888" indent="-228600" eaLnBrk="0" fontAlgn="base" hangingPunct="0">
              <a:spcBef>
                <a:spcPts val="500"/>
              </a:spcBef>
              <a:spcAft>
                <a:spcPct val="0"/>
              </a:spcAft>
              <a:buSzPct val="100000"/>
              <a:buFont typeface="Times" pitchFamily="2" charset="0"/>
              <a:buChar char="»"/>
              <a:defRPr sz="1600">
                <a:solidFill>
                  <a:schemeClr val="tx1"/>
                </a:solidFill>
                <a:latin typeface="Times" pitchFamily="2" charset="0"/>
                <a:ea typeface="ヒラギノ明朝 ProN W3" panose="02020300000000000000" pitchFamily="18" charset="-128"/>
                <a:sym typeface="Times" pitchFamily="2" charset="0"/>
              </a:defRPr>
            </a:lvl8pPr>
            <a:lvl9pPr marL="3875088" indent="-228600" eaLnBrk="0" fontAlgn="base" hangingPunct="0">
              <a:spcBef>
                <a:spcPts val="500"/>
              </a:spcBef>
              <a:spcAft>
                <a:spcPct val="0"/>
              </a:spcAft>
              <a:buSzPct val="100000"/>
              <a:buFont typeface="Times" pitchFamily="2" charset="0"/>
              <a:buChar char="»"/>
              <a:defRPr sz="1600">
                <a:solidFill>
                  <a:schemeClr val="tx1"/>
                </a:solidFill>
                <a:latin typeface="Times" pitchFamily="2" charset="0"/>
                <a:ea typeface="ヒラギノ明朝 ProN W3" panose="02020300000000000000" pitchFamily="18" charset="-128"/>
                <a:sym typeface="Times" pitchFamily="2" charset="0"/>
              </a:defRPr>
            </a:lvl9pPr>
          </a:lstStyle>
          <a:p>
            <a:pPr>
              <a:spcBef>
                <a:spcPct val="0"/>
              </a:spcBef>
              <a:buSzTx/>
              <a:buFontTx/>
              <a:buNone/>
            </a:pPr>
            <a:fld id="{2A8BFD96-EF49-934B-8D57-2812C87EF267}" type="slidenum">
              <a:rPr lang="en-US" altLang="en-US" smtClean="0"/>
              <a:pPr>
                <a:spcBef>
                  <a:spcPct val="0"/>
                </a:spcBef>
                <a:buSzTx/>
                <a:buFontTx/>
                <a:buNone/>
              </a:pPr>
              <a:t>23</a:t>
            </a:fld>
            <a:endParaRPr lang="en-US" altLang="en-US"/>
          </a:p>
        </p:txBody>
      </p:sp>
    </p:spTree>
  </p:cSld>
  <p:clrMapOvr>
    <a:masterClrMapping/>
  </p:clrMapOvr>
  <p:transition/>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0721" name="Title 1">
            <a:extLst>
              <a:ext uri="{FF2B5EF4-FFF2-40B4-BE49-F238E27FC236}">
                <a16:creationId xmlns:a16="http://schemas.microsoft.com/office/drawing/2014/main" id="{A3139EE6-0D48-0F00-FCDE-F4279C2D1B36}"/>
              </a:ext>
            </a:extLst>
          </p:cNvPr>
          <p:cNvSpPr>
            <a:spLocks noGrp="1" noChangeArrowheads="1"/>
          </p:cNvSpPr>
          <p:nvPr>
            <p:ph type="title"/>
          </p:nvPr>
        </p:nvSpPr>
        <p:spPr/>
        <p:txBody>
          <a:bodyPr/>
          <a:lstStyle/>
          <a:p>
            <a:r>
              <a:rPr lang="en-US" altLang="en-US"/>
              <a:t>Coin supplies</a:t>
            </a:r>
          </a:p>
        </p:txBody>
      </p:sp>
      <p:sp>
        <p:nvSpPr>
          <p:cNvPr id="30722" name="Content Placeholder 2">
            <a:extLst>
              <a:ext uri="{FF2B5EF4-FFF2-40B4-BE49-F238E27FC236}">
                <a16:creationId xmlns:a16="http://schemas.microsoft.com/office/drawing/2014/main" id="{232A7D0C-D33D-BC00-0675-8FF770CE96EC}"/>
              </a:ext>
            </a:extLst>
          </p:cNvPr>
          <p:cNvSpPr>
            <a:spLocks noGrp="1" noChangeArrowheads="1"/>
          </p:cNvSpPr>
          <p:nvPr>
            <p:ph idx="1"/>
          </p:nvPr>
        </p:nvSpPr>
        <p:spPr/>
        <p:txBody>
          <a:bodyPr/>
          <a:lstStyle/>
          <a:p>
            <a:endParaRPr lang="en-US" altLang="en-US"/>
          </a:p>
        </p:txBody>
      </p:sp>
      <p:sp>
        <p:nvSpPr>
          <p:cNvPr id="30723" name="Slide Number Placeholder 3">
            <a:extLst>
              <a:ext uri="{FF2B5EF4-FFF2-40B4-BE49-F238E27FC236}">
                <a16:creationId xmlns:a16="http://schemas.microsoft.com/office/drawing/2014/main" id="{64B2754E-AC89-CA2E-2B7F-264D1EC49CB5}"/>
              </a:ext>
            </a:extLst>
          </p:cNvPr>
          <p:cNvSpPr>
            <a:spLocks noGrp="1"/>
          </p:cNvSpPr>
          <p:nvPr>
            <p:ph type="sldNum" sz="quarter" idx="10"/>
          </p:nvPr>
        </p:nvSpPr>
        <p:spPr>
          <a:noFill/>
          <a:ln w="9525"/>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800000"/>
                <a:headEnd/>
                <a:tailEnd/>
              </a14:hiddenLine>
            </a:ext>
          </a:extLst>
        </p:spPr>
        <p:txBody>
          <a:bodyPr/>
          <a:lstStyle>
            <a:lvl1pPr>
              <a:spcBef>
                <a:spcPts val="800"/>
              </a:spcBef>
              <a:buSzPct val="100000"/>
              <a:buFont typeface="Times" pitchFamily="2" charset="0"/>
              <a:buChar char="•"/>
              <a:defRPr>
                <a:solidFill>
                  <a:schemeClr val="tx1"/>
                </a:solidFill>
                <a:latin typeface="Times" pitchFamily="2" charset="0"/>
                <a:ea typeface="ヒラギノ明朝 ProN W3" panose="02020300000000000000" pitchFamily="18" charset="-128"/>
                <a:sym typeface="Times" pitchFamily="2" charset="0"/>
              </a:defRPr>
            </a:lvl1pPr>
            <a:lvl2pPr marL="37931725" indent="-37474525">
              <a:spcBef>
                <a:spcPts val="700"/>
              </a:spcBef>
              <a:buSzPct val="100000"/>
              <a:buFont typeface="Times" pitchFamily="2" charset="0"/>
              <a:buChar char="–"/>
              <a:defRPr>
                <a:solidFill>
                  <a:schemeClr val="tx1"/>
                </a:solidFill>
                <a:latin typeface="Times" pitchFamily="2" charset="0"/>
                <a:ea typeface="ヒラギノ明朝 ProN W3" panose="02020300000000000000" pitchFamily="18" charset="-128"/>
                <a:sym typeface="Times" pitchFamily="2" charset="0"/>
              </a:defRPr>
            </a:lvl2pPr>
            <a:lvl3pPr marL="1131888" indent="-228600">
              <a:spcBef>
                <a:spcPts val="600"/>
              </a:spcBef>
              <a:buSzPct val="100000"/>
              <a:buFont typeface="Times" pitchFamily="2" charset="0"/>
              <a:buChar char="•"/>
              <a:defRPr>
                <a:solidFill>
                  <a:schemeClr val="tx1"/>
                </a:solidFill>
                <a:latin typeface="Times" pitchFamily="2" charset="0"/>
                <a:ea typeface="ヒラギノ明朝 ProN W3" panose="02020300000000000000" pitchFamily="18" charset="-128"/>
                <a:sym typeface="Times" pitchFamily="2" charset="0"/>
              </a:defRPr>
            </a:lvl3pPr>
            <a:lvl4pPr marL="1589088" indent="-228600">
              <a:spcBef>
                <a:spcPts val="500"/>
              </a:spcBef>
              <a:buSzPct val="100000"/>
              <a:buFont typeface="Times" pitchFamily="2" charset="0"/>
              <a:buChar char="–"/>
              <a:defRPr sz="1600">
                <a:solidFill>
                  <a:schemeClr val="tx1"/>
                </a:solidFill>
                <a:latin typeface="Times" pitchFamily="2" charset="0"/>
                <a:ea typeface="ヒラギノ明朝 ProN W3" panose="02020300000000000000" pitchFamily="18" charset="-128"/>
                <a:sym typeface="Times" pitchFamily="2" charset="0"/>
              </a:defRPr>
            </a:lvl4pPr>
            <a:lvl5pPr marL="2046288" indent="-228600">
              <a:spcBef>
                <a:spcPts val="500"/>
              </a:spcBef>
              <a:buSzPct val="100000"/>
              <a:buFont typeface="Times" pitchFamily="2" charset="0"/>
              <a:buChar char="»"/>
              <a:defRPr sz="1600">
                <a:solidFill>
                  <a:schemeClr val="tx1"/>
                </a:solidFill>
                <a:latin typeface="Times" pitchFamily="2" charset="0"/>
                <a:ea typeface="ヒラギノ明朝 ProN W3" panose="02020300000000000000" pitchFamily="18" charset="-128"/>
                <a:sym typeface="Times" pitchFamily="2" charset="0"/>
              </a:defRPr>
            </a:lvl5pPr>
            <a:lvl6pPr marL="2503488" indent="-228600" eaLnBrk="0" fontAlgn="base" hangingPunct="0">
              <a:spcBef>
                <a:spcPts val="500"/>
              </a:spcBef>
              <a:spcAft>
                <a:spcPct val="0"/>
              </a:spcAft>
              <a:buSzPct val="100000"/>
              <a:buFont typeface="Times" pitchFamily="2" charset="0"/>
              <a:buChar char="»"/>
              <a:defRPr sz="1600">
                <a:solidFill>
                  <a:schemeClr val="tx1"/>
                </a:solidFill>
                <a:latin typeface="Times" pitchFamily="2" charset="0"/>
                <a:ea typeface="ヒラギノ明朝 ProN W3" panose="02020300000000000000" pitchFamily="18" charset="-128"/>
                <a:sym typeface="Times" pitchFamily="2" charset="0"/>
              </a:defRPr>
            </a:lvl6pPr>
            <a:lvl7pPr marL="2960688" indent="-228600" eaLnBrk="0" fontAlgn="base" hangingPunct="0">
              <a:spcBef>
                <a:spcPts val="500"/>
              </a:spcBef>
              <a:spcAft>
                <a:spcPct val="0"/>
              </a:spcAft>
              <a:buSzPct val="100000"/>
              <a:buFont typeface="Times" pitchFamily="2" charset="0"/>
              <a:buChar char="»"/>
              <a:defRPr sz="1600">
                <a:solidFill>
                  <a:schemeClr val="tx1"/>
                </a:solidFill>
                <a:latin typeface="Times" pitchFamily="2" charset="0"/>
                <a:ea typeface="ヒラギノ明朝 ProN W3" panose="02020300000000000000" pitchFamily="18" charset="-128"/>
                <a:sym typeface="Times" pitchFamily="2" charset="0"/>
              </a:defRPr>
            </a:lvl7pPr>
            <a:lvl8pPr marL="3417888" indent="-228600" eaLnBrk="0" fontAlgn="base" hangingPunct="0">
              <a:spcBef>
                <a:spcPts val="500"/>
              </a:spcBef>
              <a:spcAft>
                <a:spcPct val="0"/>
              </a:spcAft>
              <a:buSzPct val="100000"/>
              <a:buFont typeface="Times" pitchFamily="2" charset="0"/>
              <a:buChar char="»"/>
              <a:defRPr sz="1600">
                <a:solidFill>
                  <a:schemeClr val="tx1"/>
                </a:solidFill>
                <a:latin typeface="Times" pitchFamily="2" charset="0"/>
                <a:ea typeface="ヒラギノ明朝 ProN W3" panose="02020300000000000000" pitchFamily="18" charset="-128"/>
                <a:sym typeface="Times" pitchFamily="2" charset="0"/>
              </a:defRPr>
            </a:lvl8pPr>
            <a:lvl9pPr marL="3875088" indent="-228600" eaLnBrk="0" fontAlgn="base" hangingPunct="0">
              <a:spcBef>
                <a:spcPts val="500"/>
              </a:spcBef>
              <a:spcAft>
                <a:spcPct val="0"/>
              </a:spcAft>
              <a:buSzPct val="100000"/>
              <a:buFont typeface="Times" pitchFamily="2" charset="0"/>
              <a:buChar char="»"/>
              <a:defRPr sz="1600">
                <a:solidFill>
                  <a:schemeClr val="tx1"/>
                </a:solidFill>
                <a:latin typeface="Times" pitchFamily="2" charset="0"/>
                <a:ea typeface="ヒラギノ明朝 ProN W3" panose="02020300000000000000" pitchFamily="18" charset="-128"/>
                <a:sym typeface="Times" pitchFamily="2" charset="0"/>
              </a:defRPr>
            </a:lvl9pPr>
          </a:lstStyle>
          <a:p>
            <a:pPr>
              <a:spcBef>
                <a:spcPct val="0"/>
              </a:spcBef>
              <a:buSzTx/>
              <a:buFontTx/>
              <a:buNone/>
            </a:pPr>
            <a:fld id="{F3EEFD2F-38D2-7942-A334-4436DAB93EFA}" type="slidenum">
              <a:rPr lang="en-US" altLang="en-US" smtClean="0"/>
              <a:pPr>
                <a:spcBef>
                  <a:spcPct val="0"/>
                </a:spcBef>
                <a:buSzTx/>
                <a:buFontTx/>
                <a:buNone/>
              </a:pPr>
              <a:t>24</a:t>
            </a:fld>
            <a:endParaRPr lang="en-US" altLang="en-US"/>
          </a:p>
        </p:txBody>
      </p:sp>
      <p:graphicFrame>
        <p:nvGraphicFramePr>
          <p:cNvPr id="30724" name="Object 2">
            <a:extLst>
              <a:ext uri="{FF2B5EF4-FFF2-40B4-BE49-F238E27FC236}">
                <a16:creationId xmlns:a16="http://schemas.microsoft.com/office/drawing/2014/main" id="{B3BDDAD5-F564-44BF-6C48-5AE99AC16D05}"/>
              </a:ext>
            </a:extLst>
          </p:cNvPr>
          <p:cNvGraphicFramePr>
            <a:graphicFrameLocks noChangeAspect="1"/>
          </p:cNvGraphicFramePr>
          <p:nvPr/>
        </p:nvGraphicFramePr>
        <p:xfrm>
          <a:off x="838200" y="1219200"/>
          <a:ext cx="7358063" cy="4572000"/>
        </p:xfrm>
        <a:graphic>
          <a:graphicData uri="http://schemas.openxmlformats.org/presentationml/2006/ole">
            <mc:AlternateContent xmlns:mc="http://schemas.openxmlformats.org/markup-compatibility/2006">
              <mc:Choice xmlns:v="urn:schemas-microsoft-com:vml" Requires="v">
                <p:oleObj name="Document" r:id="rId2" imgW="5600700" imgH="3479800" progId="Word.Document.12">
                  <p:link updateAutomatic="1"/>
                </p:oleObj>
              </mc:Choice>
              <mc:Fallback>
                <p:oleObj name="Document" r:id="rId2" imgW="5600700" imgH="3479800" progId="Word.Document.12">
                  <p:link updateAutomatic="1"/>
                  <p:pic>
                    <p:nvPicPr>
                      <p:cNvPr id="0" name="Object 2"/>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838200" y="1219200"/>
                        <a:ext cx="7358063" cy="4572000"/>
                      </a:xfrm>
                      <a:prstGeom prst="rect">
                        <a:avLst/>
                      </a:prstGeom>
                      <a:noFill/>
                      <a:ln>
                        <a:noFill/>
                      </a:ln>
                      <a:effectLst/>
                      <a:extLst>
                        <a:ext uri="{909E8E84-426E-40DD-AFC4-6F175D3DCCD1}">
                          <a14:hiddenFill xmlns:a14="http://schemas.microsoft.com/office/drawing/2010/main">
                            <a:solidFill>
                              <a:srgbClr val="BBE0E3"/>
                            </a:solidFill>
                          </a14:hiddenFill>
                        </a:ext>
                        <a:ext uri="{91240B29-F687-4F45-9708-019B960494DF}">
                          <a14:hiddenLine xmlns:a14="http://schemas.microsoft.com/office/drawing/2010/main" w="12700">
                            <a:solidFill>
                              <a:srgbClr val="000000"/>
                            </a:solidFill>
                            <a:miter lim="800000"/>
                            <a:headEnd/>
                            <a:tailEnd/>
                          </a14:hiddenLine>
                        </a:ext>
                        <a:ext uri="{AF507438-7753-43E0-B8FC-AC1667EBCBE1}">
                          <a14:hiddenEffects xmlns:a14="http://schemas.microsoft.com/office/drawing/2010/main">
                            <a:effectLst>
                              <a:outerShdw dist="35921" dir="2700000" algn="ctr" rotWithShape="0">
                                <a:schemeClr val="bg2">
                                  <a:alpha val="74997"/>
                                </a:schemeClr>
                              </a:outerShdw>
                            </a:effectLst>
                          </a14:hiddenEffects>
                        </a:ext>
                      </a:extLst>
                    </p:spPr>
                  </p:pic>
                </p:oleObj>
              </mc:Fallback>
            </mc:AlternateContent>
          </a:graphicData>
        </a:graphic>
      </p:graphicFrame>
    </p:spTree>
  </p:cSld>
  <p:clrMapOvr>
    <a:masterClrMapping/>
  </p:clrMapOvr>
  <p:transition/>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C4E67682-804A-6418-F0D4-F93F81F2BF84}"/>
            </a:ext>
          </a:extLst>
        </p:cNvPr>
        <p:cNvGrpSpPr/>
        <p:nvPr/>
      </p:nvGrpSpPr>
      <p:grpSpPr>
        <a:xfrm>
          <a:off x="0" y="0"/>
          <a:ext cx="0" cy="0"/>
          <a:chOff x="0" y="0"/>
          <a:chExt cx="0" cy="0"/>
        </a:xfrm>
      </p:grpSpPr>
      <p:sp>
        <p:nvSpPr>
          <p:cNvPr id="33793" name="Title 1">
            <a:extLst>
              <a:ext uri="{FF2B5EF4-FFF2-40B4-BE49-F238E27FC236}">
                <a16:creationId xmlns:a16="http://schemas.microsoft.com/office/drawing/2014/main" id="{1526A9EB-3D58-DC85-132C-143EF123A681}"/>
              </a:ext>
            </a:extLst>
          </p:cNvPr>
          <p:cNvSpPr>
            <a:spLocks noGrp="1" noChangeArrowheads="1"/>
          </p:cNvSpPr>
          <p:nvPr>
            <p:ph type="title"/>
          </p:nvPr>
        </p:nvSpPr>
        <p:spPr>
          <a:xfrm>
            <a:off x="685800" y="76200"/>
            <a:ext cx="7772400" cy="609600"/>
          </a:xfrm>
        </p:spPr>
        <p:txBody>
          <a:bodyPr/>
          <a:lstStyle/>
          <a:p>
            <a:r>
              <a:rPr lang="en-US" altLang="en-US" dirty="0"/>
              <a:t>After 170</a:t>
            </a:r>
          </a:p>
        </p:txBody>
      </p:sp>
      <p:sp>
        <p:nvSpPr>
          <p:cNvPr id="33794" name="Content Placeholder 2">
            <a:extLst>
              <a:ext uri="{FF2B5EF4-FFF2-40B4-BE49-F238E27FC236}">
                <a16:creationId xmlns:a16="http://schemas.microsoft.com/office/drawing/2014/main" id="{FDD8BBC5-4FB0-4552-E79F-C4E99E9B80B6}"/>
              </a:ext>
            </a:extLst>
          </p:cNvPr>
          <p:cNvSpPr>
            <a:spLocks noGrp="1" noChangeArrowheads="1"/>
          </p:cNvSpPr>
          <p:nvPr>
            <p:ph idx="1"/>
          </p:nvPr>
        </p:nvSpPr>
        <p:spPr>
          <a:xfrm>
            <a:off x="381000" y="838200"/>
            <a:ext cx="4191000" cy="5867400"/>
          </a:xfrm>
        </p:spPr>
        <p:txBody>
          <a:bodyPr/>
          <a:lstStyle/>
          <a:p>
            <a:r>
              <a:rPr lang="en-US" altLang="en-US" dirty="0"/>
              <a:t>Antonine Plague (165-189)</a:t>
            </a:r>
          </a:p>
          <a:p>
            <a:r>
              <a:rPr lang="en-US" altLang="en-US" dirty="0"/>
              <a:t>Climate?</a:t>
            </a:r>
          </a:p>
          <a:p>
            <a:r>
              <a:rPr lang="en-US" altLang="en-US" dirty="0"/>
              <a:t>Civil wars in 3d century</a:t>
            </a:r>
          </a:p>
          <a:p>
            <a:r>
              <a:rPr lang="en-US" altLang="en-US" dirty="0"/>
              <a:t>Reforms of Diocletian and Constantine (around 300)</a:t>
            </a:r>
          </a:p>
          <a:p>
            <a:pPr lvl="1"/>
            <a:r>
              <a:rPr lang="en-US" altLang="en-US" dirty="0"/>
              <a:t>Price controls (tables)</a:t>
            </a:r>
          </a:p>
          <a:p>
            <a:pPr lvl="1"/>
            <a:r>
              <a:rPr lang="en-US" altLang="en-US" dirty="0"/>
              <a:t>New currency: solidus</a:t>
            </a:r>
          </a:p>
          <a:p>
            <a:r>
              <a:rPr lang="en-US" altLang="en-US" dirty="0"/>
              <a:t>Invasions</a:t>
            </a:r>
          </a:p>
          <a:p>
            <a:r>
              <a:rPr lang="en-US" altLang="en-US" dirty="0"/>
              <a:t>Continuation of inflation</a:t>
            </a:r>
          </a:p>
          <a:p>
            <a:pPr marL="39688" indent="0">
              <a:buNone/>
            </a:pPr>
            <a:endParaRPr lang="en-US" altLang="en-US" dirty="0"/>
          </a:p>
        </p:txBody>
      </p:sp>
      <p:sp>
        <p:nvSpPr>
          <p:cNvPr id="33795" name="Slide Number Placeholder 3">
            <a:extLst>
              <a:ext uri="{FF2B5EF4-FFF2-40B4-BE49-F238E27FC236}">
                <a16:creationId xmlns:a16="http://schemas.microsoft.com/office/drawing/2014/main" id="{8CE72616-DD1B-76D4-0C49-3F5F6EE8CDAF}"/>
              </a:ext>
            </a:extLst>
          </p:cNvPr>
          <p:cNvSpPr>
            <a:spLocks noGrp="1"/>
          </p:cNvSpPr>
          <p:nvPr>
            <p:ph type="sldNum" sz="quarter" idx="10"/>
          </p:nvPr>
        </p:nvSpPr>
        <p:spPr>
          <a:noFill/>
          <a:ln w="9525"/>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800000"/>
                <a:headEnd/>
                <a:tailEnd/>
              </a14:hiddenLine>
            </a:ext>
          </a:extLst>
        </p:spPr>
        <p:txBody>
          <a:bodyPr/>
          <a:lstStyle>
            <a:lvl1pPr>
              <a:spcBef>
                <a:spcPts val="800"/>
              </a:spcBef>
              <a:buSzPct val="100000"/>
              <a:buFont typeface="Times" pitchFamily="2" charset="0"/>
              <a:buChar char="•"/>
              <a:defRPr>
                <a:solidFill>
                  <a:schemeClr val="tx1"/>
                </a:solidFill>
                <a:latin typeface="Times" pitchFamily="2" charset="0"/>
                <a:ea typeface="ヒラギノ明朝 ProN W3" panose="02020300000000000000" pitchFamily="18" charset="-128"/>
                <a:sym typeface="Times" pitchFamily="2" charset="0"/>
              </a:defRPr>
            </a:lvl1pPr>
            <a:lvl2pPr marL="37931725" indent="-37474525">
              <a:spcBef>
                <a:spcPts val="700"/>
              </a:spcBef>
              <a:buSzPct val="100000"/>
              <a:buFont typeface="Times" pitchFamily="2" charset="0"/>
              <a:buChar char="–"/>
              <a:defRPr>
                <a:solidFill>
                  <a:schemeClr val="tx1"/>
                </a:solidFill>
                <a:latin typeface="Times" pitchFamily="2" charset="0"/>
                <a:ea typeface="ヒラギノ明朝 ProN W3" panose="02020300000000000000" pitchFamily="18" charset="-128"/>
                <a:sym typeface="Times" pitchFamily="2" charset="0"/>
              </a:defRPr>
            </a:lvl2pPr>
            <a:lvl3pPr marL="1131888" indent="-228600">
              <a:spcBef>
                <a:spcPts val="600"/>
              </a:spcBef>
              <a:buSzPct val="100000"/>
              <a:buFont typeface="Times" pitchFamily="2" charset="0"/>
              <a:buChar char="•"/>
              <a:defRPr>
                <a:solidFill>
                  <a:schemeClr val="tx1"/>
                </a:solidFill>
                <a:latin typeface="Times" pitchFamily="2" charset="0"/>
                <a:ea typeface="ヒラギノ明朝 ProN W3" panose="02020300000000000000" pitchFamily="18" charset="-128"/>
                <a:sym typeface="Times" pitchFamily="2" charset="0"/>
              </a:defRPr>
            </a:lvl3pPr>
            <a:lvl4pPr marL="1589088" indent="-228600">
              <a:spcBef>
                <a:spcPts val="500"/>
              </a:spcBef>
              <a:buSzPct val="100000"/>
              <a:buFont typeface="Times" pitchFamily="2" charset="0"/>
              <a:buChar char="–"/>
              <a:defRPr sz="1600">
                <a:solidFill>
                  <a:schemeClr val="tx1"/>
                </a:solidFill>
                <a:latin typeface="Times" pitchFamily="2" charset="0"/>
                <a:ea typeface="ヒラギノ明朝 ProN W3" panose="02020300000000000000" pitchFamily="18" charset="-128"/>
                <a:sym typeface="Times" pitchFamily="2" charset="0"/>
              </a:defRPr>
            </a:lvl4pPr>
            <a:lvl5pPr marL="2046288" indent="-228600">
              <a:spcBef>
                <a:spcPts val="500"/>
              </a:spcBef>
              <a:buSzPct val="100000"/>
              <a:buFont typeface="Times" pitchFamily="2" charset="0"/>
              <a:buChar char="»"/>
              <a:defRPr sz="1600">
                <a:solidFill>
                  <a:schemeClr val="tx1"/>
                </a:solidFill>
                <a:latin typeface="Times" pitchFamily="2" charset="0"/>
                <a:ea typeface="ヒラギノ明朝 ProN W3" panose="02020300000000000000" pitchFamily="18" charset="-128"/>
                <a:sym typeface="Times" pitchFamily="2" charset="0"/>
              </a:defRPr>
            </a:lvl5pPr>
            <a:lvl6pPr marL="2503488" indent="-228600" eaLnBrk="0" fontAlgn="base" hangingPunct="0">
              <a:spcBef>
                <a:spcPts val="500"/>
              </a:spcBef>
              <a:spcAft>
                <a:spcPct val="0"/>
              </a:spcAft>
              <a:buSzPct val="100000"/>
              <a:buFont typeface="Times" pitchFamily="2" charset="0"/>
              <a:buChar char="»"/>
              <a:defRPr sz="1600">
                <a:solidFill>
                  <a:schemeClr val="tx1"/>
                </a:solidFill>
                <a:latin typeface="Times" pitchFamily="2" charset="0"/>
                <a:ea typeface="ヒラギノ明朝 ProN W3" panose="02020300000000000000" pitchFamily="18" charset="-128"/>
                <a:sym typeface="Times" pitchFamily="2" charset="0"/>
              </a:defRPr>
            </a:lvl6pPr>
            <a:lvl7pPr marL="2960688" indent="-228600" eaLnBrk="0" fontAlgn="base" hangingPunct="0">
              <a:spcBef>
                <a:spcPts val="500"/>
              </a:spcBef>
              <a:spcAft>
                <a:spcPct val="0"/>
              </a:spcAft>
              <a:buSzPct val="100000"/>
              <a:buFont typeface="Times" pitchFamily="2" charset="0"/>
              <a:buChar char="»"/>
              <a:defRPr sz="1600">
                <a:solidFill>
                  <a:schemeClr val="tx1"/>
                </a:solidFill>
                <a:latin typeface="Times" pitchFamily="2" charset="0"/>
                <a:ea typeface="ヒラギノ明朝 ProN W3" panose="02020300000000000000" pitchFamily="18" charset="-128"/>
                <a:sym typeface="Times" pitchFamily="2" charset="0"/>
              </a:defRPr>
            </a:lvl7pPr>
            <a:lvl8pPr marL="3417888" indent="-228600" eaLnBrk="0" fontAlgn="base" hangingPunct="0">
              <a:spcBef>
                <a:spcPts val="500"/>
              </a:spcBef>
              <a:spcAft>
                <a:spcPct val="0"/>
              </a:spcAft>
              <a:buSzPct val="100000"/>
              <a:buFont typeface="Times" pitchFamily="2" charset="0"/>
              <a:buChar char="»"/>
              <a:defRPr sz="1600">
                <a:solidFill>
                  <a:schemeClr val="tx1"/>
                </a:solidFill>
                <a:latin typeface="Times" pitchFamily="2" charset="0"/>
                <a:ea typeface="ヒラギノ明朝 ProN W3" panose="02020300000000000000" pitchFamily="18" charset="-128"/>
                <a:sym typeface="Times" pitchFamily="2" charset="0"/>
              </a:defRPr>
            </a:lvl8pPr>
            <a:lvl9pPr marL="3875088" indent="-228600" eaLnBrk="0" fontAlgn="base" hangingPunct="0">
              <a:spcBef>
                <a:spcPts val="500"/>
              </a:spcBef>
              <a:spcAft>
                <a:spcPct val="0"/>
              </a:spcAft>
              <a:buSzPct val="100000"/>
              <a:buFont typeface="Times" pitchFamily="2" charset="0"/>
              <a:buChar char="»"/>
              <a:defRPr sz="1600">
                <a:solidFill>
                  <a:schemeClr val="tx1"/>
                </a:solidFill>
                <a:latin typeface="Times" pitchFamily="2" charset="0"/>
                <a:ea typeface="ヒラギノ明朝 ProN W3" panose="02020300000000000000" pitchFamily="18" charset="-128"/>
                <a:sym typeface="Times" pitchFamily="2" charset="0"/>
              </a:defRPr>
            </a:lvl9pPr>
          </a:lstStyle>
          <a:p>
            <a:pPr>
              <a:spcBef>
                <a:spcPct val="0"/>
              </a:spcBef>
              <a:buSzTx/>
              <a:buFontTx/>
              <a:buNone/>
            </a:pPr>
            <a:fld id="{D708A6F4-1734-F145-AC5D-BA3221396E57}" type="slidenum">
              <a:rPr lang="en-US" altLang="en-US" smtClean="0"/>
              <a:pPr>
                <a:spcBef>
                  <a:spcPct val="0"/>
                </a:spcBef>
                <a:buSzTx/>
                <a:buFontTx/>
                <a:buNone/>
              </a:pPr>
              <a:t>25</a:t>
            </a:fld>
            <a:endParaRPr lang="en-US" altLang="en-US"/>
          </a:p>
        </p:txBody>
      </p:sp>
      <p:pic>
        <p:nvPicPr>
          <p:cNvPr id="2" name="Picture 1" descr="A graph with numbers and lines&#10;&#10;Description automatically generated">
            <a:extLst>
              <a:ext uri="{FF2B5EF4-FFF2-40B4-BE49-F238E27FC236}">
                <a16:creationId xmlns:a16="http://schemas.microsoft.com/office/drawing/2014/main" id="{57396887-511F-1F2C-9AC8-AC5AF0223770}"/>
              </a:ext>
            </a:extLst>
          </p:cNvPr>
          <p:cNvPicPr>
            <a:picLocks noChangeAspect="1"/>
          </p:cNvPicPr>
          <p:nvPr/>
        </p:nvPicPr>
        <p:blipFill>
          <a:blip r:embed="rId2"/>
          <a:stretch>
            <a:fillRect/>
          </a:stretch>
        </p:blipFill>
        <p:spPr>
          <a:xfrm>
            <a:off x="3505200" y="2438400"/>
            <a:ext cx="6045200" cy="4889500"/>
          </a:xfrm>
          <a:prstGeom prst="rect">
            <a:avLst/>
          </a:prstGeom>
        </p:spPr>
      </p:pic>
    </p:spTree>
    <p:extLst>
      <p:ext uri="{BB962C8B-B14F-4D97-AF65-F5344CB8AC3E}">
        <p14:creationId xmlns:p14="http://schemas.microsoft.com/office/powerpoint/2010/main" val="4238390161"/>
      </p:ext>
    </p:extLst>
  </p:cSld>
  <p:clrMapOvr>
    <a:masterClrMapping/>
  </p:clrMapOvr>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33794">
                                            <p:txEl>
                                              <p:pRg st="0" end="0"/>
                                            </p:txEl>
                                          </p:spTgt>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grpId="0" nodeType="clickEffect">
                                  <p:stCondLst>
                                    <p:cond delay="0"/>
                                  </p:stCondLst>
                                  <p:childTnLst>
                                    <p:set>
                                      <p:cBhvr>
                                        <p:cTn id="10" dur="1" fill="hold">
                                          <p:stCondLst>
                                            <p:cond delay="0"/>
                                          </p:stCondLst>
                                        </p:cTn>
                                        <p:tgtEl>
                                          <p:spTgt spid="33794">
                                            <p:txEl>
                                              <p:pRg st="1" end="1"/>
                                            </p:txEl>
                                          </p:spTgt>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grpId="0" nodeType="clickEffect">
                                  <p:stCondLst>
                                    <p:cond delay="0"/>
                                  </p:stCondLst>
                                  <p:childTnLst>
                                    <p:set>
                                      <p:cBhvr>
                                        <p:cTn id="14" dur="1" fill="hold">
                                          <p:stCondLst>
                                            <p:cond delay="0"/>
                                          </p:stCondLst>
                                        </p:cTn>
                                        <p:tgtEl>
                                          <p:spTgt spid="33794">
                                            <p:txEl>
                                              <p:pRg st="2" end="2"/>
                                            </p:txEl>
                                          </p:spTgt>
                                        </p:tgtEl>
                                        <p:attrNameLst>
                                          <p:attrName>style.visibility</p:attrName>
                                        </p:attrNameLst>
                                      </p:cBhvr>
                                      <p:to>
                                        <p:strVal val="visible"/>
                                      </p:to>
                                    </p:set>
                                  </p:childTnLst>
                                </p:cTn>
                              </p:par>
                            </p:childTnLst>
                          </p:cTn>
                        </p:par>
                      </p:childTnLst>
                    </p:cTn>
                  </p:par>
                  <p:par>
                    <p:cTn id="15" fill="hold">
                      <p:stCondLst>
                        <p:cond delay="indefinite"/>
                      </p:stCondLst>
                      <p:childTnLst>
                        <p:par>
                          <p:cTn id="16" fill="hold">
                            <p:stCondLst>
                              <p:cond delay="0"/>
                            </p:stCondLst>
                            <p:childTnLst>
                              <p:par>
                                <p:cTn id="17" presetID="1" presetClass="entr" presetSubtype="0" fill="hold" grpId="0" nodeType="clickEffect">
                                  <p:stCondLst>
                                    <p:cond delay="0"/>
                                  </p:stCondLst>
                                  <p:childTnLst>
                                    <p:set>
                                      <p:cBhvr>
                                        <p:cTn id="18" dur="1" fill="hold">
                                          <p:stCondLst>
                                            <p:cond delay="0"/>
                                          </p:stCondLst>
                                        </p:cTn>
                                        <p:tgtEl>
                                          <p:spTgt spid="33794">
                                            <p:txEl>
                                              <p:pRg st="3" end="3"/>
                                            </p:txEl>
                                          </p:spTgt>
                                        </p:tgtEl>
                                        <p:attrNameLst>
                                          <p:attrName>style.visibility</p:attrName>
                                        </p:attrNameLst>
                                      </p:cBhvr>
                                      <p:to>
                                        <p:strVal val="visible"/>
                                      </p:to>
                                    </p:set>
                                  </p:childTnLst>
                                </p:cTn>
                              </p:par>
                              <p:par>
                                <p:cTn id="19" presetID="1" presetClass="entr" presetSubtype="0" fill="hold" grpId="0" nodeType="withEffect">
                                  <p:stCondLst>
                                    <p:cond delay="0"/>
                                  </p:stCondLst>
                                  <p:childTnLst>
                                    <p:set>
                                      <p:cBhvr>
                                        <p:cTn id="20" dur="1" fill="hold">
                                          <p:stCondLst>
                                            <p:cond delay="0"/>
                                          </p:stCondLst>
                                        </p:cTn>
                                        <p:tgtEl>
                                          <p:spTgt spid="33794">
                                            <p:txEl>
                                              <p:pRg st="4" end="4"/>
                                            </p:txEl>
                                          </p:spTgt>
                                        </p:tgtEl>
                                        <p:attrNameLst>
                                          <p:attrName>style.visibility</p:attrName>
                                        </p:attrNameLst>
                                      </p:cBhvr>
                                      <p:to>
                                        <p:strVal val="visible"/>
                                      </p:to>
                                    </p:set>
                                  </p:childTnLst>
                                </p:cTn>
                              </p:par>
                              <p:par>
                                <p:cTn id="21" presetID="1" presetClass="entr" presetSubtype="0" fill="hold" grpId="0" nodeType="withEffect">
                                  <p:stCondLst>
                                    <p:cond delay="0"/>
                                  </p:stCondLst>
                                  <p:childTnLst>
                                    <p:set>
                                      <p:cBhvr>
                                        <p:cTn id="22" dur="1" fill="hold">
                                          <p:stCondLst>
                                            <p:cond delay="0"/>
                                          </p:stCondLst>
                                        </p:cTn>
                                        <p:tgtEl>
                                          <p:spTgt spid="33794">
                                            <p:txEl>
                                              <p:pRg st="5" end="5"/>
                                            </p:txEl>
                                          </p:spTgt>
                                        </p:tgtEl>
                                        <p:attrNameLst>
                                          <p:attrName>style.visibility</p:attrName>
                                        </p:attrNameLst>
                                      </p:cBhvr>
                                      <p:to>
                                        <p:strVal val="visible"/>
                                      </p:to>
                                    </p:set>
                                  </p:childTnLst>
                                </p:cTn>
                              </p:par>
                            </p:childTnLst>
                          </p:cTn>
                        </p:par>
                      </p:childTnLst>
                    </p:cTn>
                  </p:par>
                  <p:par>
                    <p:cTn id="23" fill="hold">
                      <p:stCondLst>
                        <p:cond delay="indefinite"/>
                      </p:stCondLst>
                      <p:childTnLst>
                        <p:par>
                          <p:cTn id="24" fill="hold">
                            <p:stCondLst>
                              <p:cond delay="0"/>
                            </p:stCondLst>
                            <p:childTnLst>
                              <p:par>
                                <p:cTn id="25" presetID="1" presetClass="entr" presetSubtype="0" fill="hold" grpId="0" nodeType="clickEffect">
                                  <p:stCondLst>
                                    <p:cond delay="0"/>
                                  </p:stCondLst>
                                  <p:childTnLst>
                                    <p:set>
                                      <p:cBhvr>
                                        <p:cTn id="26" dur="1" fill="hold">
                                          <p:stCondLst>
                                            <p:cond delay="0"/>
                                          </p:stCondLst>
                                        </p:cTn>
                                        <p:tgtEl>
                                          <p:spTgt spid="33794">
                                            <p:txEl>
                                              <p:pRg st="6" end="6"/>
                                            </p:txEl>
                                          </p:spTgt>
                                        </p:tgtEl>
                                        <p:attrNameLst>
                                          <p:attrName>style.visibility</p:attrName>
                                        </p:attrNameLst>
                                      </p:cBhvr>
                                      <p:to>
                                        <p:strVal val="visible"/>
                                      </p:to>
                                    </p:set>
                                  </p:childTnLst>
                                </p:cTn>
                              </p:par>
                            </p:childTnLst>
                          </p:cTn>
                        </p:par>
                      </p:childTnLst>
                    </p:cTn>
                  </p:par>
                  <p:par>
                    <p:cTn id="27" fill="hold">
                      <p:stCondLst>
                        <p:cond delay="indefinite"/>
                      </p:stCondLst>
                      <p:childTnLst>
                        <p:par>
                          <p:cTn id="28" fill="hold">
                            <p:stCondLst>
                              <p:cond delay="0"/>
                            </p:stCondLst>
                            <p:childTnLst>
                              <p:par>
                                <p:cTn id="29" presetID="1" presetClass="entr" presetSubtype="0" fill="hold" grpId="0" nodeType="clickEffect">
                                  <p:stCondLst>
                                    <p:cond delay="0"/>
                                  </p:stCondLst>
                                  <p:childTnLst>
                                    <p:set>
                                      <p:cBhvr>
                                        <p:cTn id="30" dur="1" fill="hold">
                                          <p:stCondLst>
                                            <p:cond delay="0"/>
                                          </p:stCondLst>
                                        </p:cTn>
                                        <p:tgtEl>
                                          <p:spTgt spid="33794">
                                            <p:txEl>
                                              <p:pRg st="7" end="7"/>
                                            </p:txEl>
                                          </p:spTgt>
                                        </p:tgtEl>
                                        <p:attrNameLst>
                                          <p:attrName>style.visibility</p:attrName>
                                        </p:attrNameLst>
                                      </p:cBhvr>
                                      <p:to>
                                        <p:strVal val="visible"/>
                                      </p:to>
                                    </p:set>
                                  </p:childTnLst>
                                </p:cTn>
                              </p:par>
                            </p:childTnLst>
                          </p:cTn>
                        </p:par>
                      </p:childTnLst>
                    </p:cTn>
                  </p:par>
                  <p:par>
                    <p:cTn id="31" fill="hold">
                      <p:stCondLst>
                        <p:cond delay="indefinite"/>
                      </p:stCondLst>
                      <p:childTnLst>
                        <p:par>
                          <p:cTn id="32" fill="hold">
                            <p:stCondLst>
                              <p:cond delay="0"/>
                            </p:stCondLst>
                            <p:childTnLst>
                              <p:par>
                                <p:cTn id="33" presetID="1" presetClass="entr" presetSubtype="0" fill="hold" nodeType="clickEffect">
                                  <p:stCondLst>
                                    <p:cond delay="0"/>
                                  </p:stCondLst>
                                  <p:childTnLst>
                                    <p:set>
                                      <p:cBhvr>
                                        <p:cTn id="34" dur="1" fill="hold">
                                          <p:stCondLst>
                                            <p:cond delay="0"/>
                                          </p:stCondLst>
                                        </p:cTn>
                                        <p:tgtEl>
                                          <p:spTgt spid="2"/>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3794" grpId="0" build="p"/>
    </p:bldLst>
  </p:timing>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3793" name="Title 1">
            <a:extLst>
              <a:ext uri="{FF2B5EF4-FFF2-40B4-BE49-F238E27FC236}">
                <a16:creationId xmlns:a16="http://schemas.microsoft.com/office/drawing/2014/main" id="{A8D8B414-1C04-46A9-769F-DADE80BEFF8E}"/>
              </a:ext>
            </a:extLst>
          </p:cNvPr>
          <p:cNvSpPr>
            <a:spLocks noGrp="1" noChangeArrowheads="1"/>
          </p:cNvSpPr>
          <p:nvPr>
            <p:ph type="title"/>
          </p:nvPr>
        </p:nvSpPr>
        <p:spPr/>
        <p:txBody>
          <a:bodyPr/>
          <a:lstStyle/>
          <a:p>
            <a:r>
              <a:rPr lang="en-US" altLang="en-US" dirty="0"/>
              <a:t>Case of Egypt:</a:t>
            </a:r>
          </a:p>
        </p:txBody>
      </p:sp>
      <p:sp>
        <p:nvSpPr>
          <p:cNvPr id="33794" name="Content Placeholder 2">
            <a:extLst>
              <a:ext uri="{FF2B5EF4-FFF2-40B4-BE49-F238E27FC236}">
                <a16:creationId xmlns:a16="http://schemas.microsoft.com/office/drawing/2014/main" id="{6745A0F2-213A-3B20-78F2-B2CDA2FAB1A0}"/>
              </a:ext>
            </a:extLst>
          </p:cNvPr>
          <p:cNvSpPr>
            <a:spLocks noGrp="1" noChangeArrowheads="1"/>
          </p:cNvSpPr>
          <p:nvPr>
            <p:ph idx="1"/>
          </p:nvPr>
        </p:nvSpPr>
        <p:spPr>
          <a:xfrm>
            <a:off x="0" y="990600"/>
            <a:ext cx="4191000" cy="5867400"/>
          </a:xfrm>
        </p:spPr>
        <p:txBody>
          <a:bodyPr/>
          <a:lstStyle/>
          <a:p>
            <a:r>
              <a:rPr lang="en-US" altLang="en-US" dirty="0"/>
              <a:t>Coins found in Egypt are “local” and different from coins found in other provinces.</a:t>
            </a:r>
          </a:p>
          <a:p>
            <a:r>
              <a:rPr lang="en-US" altLang="en-US" dirty="0"/>
              <a:t>Evidence (temporary) that Roman taxes were probably in kind.</a:t>
            </a:r>
          </a:p>
          <a:p>
            <a:r>
              <a:rPr lang="en-US" altLang="en-US" dirty="0"/>
              <a:t>Direct evidence (?) with shipping of wheat to Rome (and possibly other legions in other provinces.</a:t>
            </a:r>
          </a:p>
          <a:p>
            <a:endParaRPr lang="en-US" altLang="en-US" dirty="0"/>
          </a:p>
        </p:txBody>
      </p:sp>
      <p:sp>
        <p:nvSpPr>
          <p:cNvPr id="33795" name="Slide Number Placeholder 3">
            <a:extLst>
              <a:ext uri="{FF2B5EF4-FFF2-40B4-BE49-F238E27FC236}">
                <a16:creationId xmlns:a16="http://schemas.microsoft.com/office/drawing/2014/main" id="{1E7B6F24-9764-5120-0309-B8BC7BA44BA2}"/>
              </a:ext>
            </a:extLst>
          </p:cNvPr>
          <p:cNvSpPr>
            <a:spLocks noGrp="1"/>
          </p:cNvSpPr>
          <p:nvPr>
            <p:ph type="sldNum" sz="quarter" idx="10"/>
          </p:nvPr>
        </p:nvSpPr>
        <p:spPr>
          <a:noFill/>
          <a:ln w="9525"/>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800000"/>
                <a:headEnd/>
                <a:tailEnd/>
              </a14:hiddenLine>
            </a:ext>
          </a:extLst>
        </p:spPr>
        <p:txBody>
          <a:bodyPr/>
          <a:lstStyle>
            <a:lvl1pPr>
              <a:spcBef>
                <a:spcPts val="800"/>
              </a:spcBef>
              <a:buSzPct val="100000"/>
              <a:buFont typeface="Times" pitchFamily="2" charset="0"/>
              <a:buChar char="•"/>
              <a:defRPr>
                <a:solidFill>
                  <a:schemeClr val="tx1"/>
                </a:solidFill>
                <a:latin typeface="Times" pitchFamily="2" charset="0"/>
                <a:ea typeface="ヒラギノ明朝 ProN W3" panose="02020300000000000000" pitchFamily="18" charset="-128"/>
                <a:sym typeface="Times" pitchFamily="2" charset="0"/>
              </a:defRPr>
            </a:lvl1pPr>
            <a:lvl2pPr marL="37931725" indent="-37474525">
              <a:spcBef>
                <a:spcPts val="700"/>
              </a:spcBef>
              <a:buSzPct val="100000"/>
              <a:buFont typeface="Times" pitchFamily="2" charset="0"/>
              <a:buChar char="–"/>
              <a:defRPr>
                <a:solidFill>
                  <a:schemeClr val="tx1"/>
                </a:solidFill>
                <a:latin typeface="Times" pitchFamily="2" charset="0"/>
                <a:ea typeface="ヒラギノ明朝 ProN W3" panose="02020300000000000000" pitchFamily="18" charset="-128"/>
                <a:sym typeface="Times" pitchFamily="2" charset="0"/>
              </a:defRPr>
            </a:lvl2pPr>
            <a:lvl3pPr marL="1131888" indent="-228600">
              <a:spcBef>
                <a:spcPts val="600"/>
              </a:spcBef>
              <a:buSzPct val="100000"/>
              <a:buFont typeface="Times" pitchFamily="2" charset="0"/>
              <a:buChar char="•"/>
              <a:defRPr>
                <a:solidFill>
                  <a:schemeClr val="tx1"/>
                </a:solidFill>
                <a:latin typeface="Times" pitchFamily="2" charset="0"/>
                <a:ea typeface="ヒラギノ明朝 ProN W3" panose="02020300000000000000" pitchFamily="18" charset="-128"/>
                <a:sym typeface="Times" pitchFamily="2" charset="0"/>
              </a:defRPr>
            </a:lvl3pPr>
            <a:lvl4pPr marL="1589088" indent="-228600">
              <a:spcBef>
                <a:spcPts val="500"/>
              </a:spcBef>
              <a:buSzPct val="100000"/>
              <a:buFont typeface="Times" pitchFamily="2" charset="0"/>
              <a:buChar char="–"/>
              <a:defRPr sz="1600">
                <a:solidFill>
                  <a:schemeClr val="tx1"/>
                </a:solidFill>
                <a:latin typeface="Times" pitchFamily="2" charset="0"/>
                <a:ea typeface="ヒラギノ明朝 ProN W3" panose="02020300000000000000" pitchFamily="18" charset="-128"/>
                <a:sym typeface="Times" pitchFamily="2" charset="0"/>
              </a:defRPr>
            </a:lvl4pPr>
            <a:lvl5pPr marL="2046288" indent="-228600">
              <a:spcBef>
                <a:spcPts val="500"/>
              </a:spcBef>
              <a:buSzPct val="100000"/>
              <a:buFont typeface="Times" pitchFamily="2" charset="0"/>
              <a:buChar char="»"/>
              <a:defRPr sz="1600">
                <a:solidFill>
                  <a:schemeClr val="tx1"/>
                </a:solidFill>
                <a:latin typeface="Times" pitchFamily="2" charset="0"/>
                <a:ea typeface="ヒラギノ明朝 ProN W3" panose="02020300000000000000" pitchFamily="18" charset="-128"/>
                <a:sym typeface="Times" pitchFamily="2" charset="0"/>
              </a:defRPr>
            </a:lvl5pPr>
            <a:lvl6pPr marL="2503488" indent="-228600" eaLnBrk="0" fontAlgn="base" hangingPunct="0">
              <a:spcBef>
                <a:spcPts val="500"/>
              </a:spcBef>
              <a:spcAft>
                <a:spcPct val="0"/>
              </a:spcAft>
              <a:buSzPct val="100000"/>
              <a:buFont typeface="Times" pitchFamily="2" charset="0"/>
              <a:buChar char="»"/>
              <a:defRPr sz="1600">
                <a:solidFill>
                  <a:schemeClr val="tx1"/>
                </a:solidFill>
                <a:latin typeface="Times" pitchFamily="2" charset="0"/>
                <a:ea typeface="ヒラギノ明朝 ProN W3" panose="02020300000000000000" pitchFamily="18" charset="-128"/>
                <a:sym typeface="Times" pitchFamily="2" charset="0"/>
              </a:defRPr>
            </a:lvl6pPr>
            <a:lvl7pPr marL="2960688" indent="-228600" eaLnBrk="0" fontAlgn="base" hangingPunct="0">
              <a:spcBef>
                <a:spcPts val="500"/>
              </a:spcBef>
              <a:spcAft>
                <a:spcPct val="0"/>
              </a:spcAft>
              <a:buSzPct val="100000"/>
              <a:buFont typeface="Times" pitchFamily="2" charset="0"/>
              <a:buChar char="»"/>
              <a:defRPr sz="1600">
                <a:solidFill>
                  <a:schemeClr val="tx1"/>
                </a:solidFill>
                <a:latin typeface="Times" pitchFamily="2" charset="0"/>
                <a:ea typeface="ヒラギノ明朝 ProN W3" panose="02020300000000000000" pitchFamily="18" charset="-128"/>
                <a:sym typeface="Times" pitchFamily="2" charset="0"/>
              </a:defRPr>
            </a:lvl7pPr>
            <a:lvl8pPr marL="3417888" indent="-228600" eaLnBrk="0" fontAlgn="base" hangingPunct="0">
              <a:spcBef>
                <a:spcPts val="500"/>
              </a:spcBef>
              <a:spcAft>
                <a:spcPct val="0"/>
              </a:spcAft>
              <a:buSzPct val="100000"/>
              <a:buFont typeface="Times" pitchFamily="2" charset="0"/>
              <a:buChar char="»"/>
              <a:defRPr sz="1600">
                <a:solidFill>
                  <a:schemeClr val="tx1"/>
                </a:solidFill>
                <a:latin typeface="Times" pitchFamily="2" charset="0"/>
                <a:ea typeface="ヒラギノ明朝 ProN W3" panose="02020300000000000000" pitchFamily="18" charset="-128"/>
                <a:sym typeface="Times" pitchFamily="2" charset="0"/>
              </a:defRPr>
            </a:lvl8pPr>
            <a:lvl9pPr marL="3875088" indent="-228600" eaLnBrk="0" fontAlgn="base" hangingPunct="0">
              <a:spcBef>
                <a:spcPts val="500"/>
              </a:spcBef>
              <a:spcAft>
                <a:spcPct val="0"/>
              </a:spcAft>
              <a:buSzPct val="100000"/>
              <a:buFont typeface="Times" pitchFamily="2" charset="0"/>
              <a:buChar char="»"/>
              <a:defRPr sz="1600">
                <a:solidFill>
                  <a:schemeClr val="tx1"/>
                </a:solidFill>
                <a:latin typeface="Times" pitchFamily="2" charset="0"/>
                <a:ea typeface="ヒラギノ明朝 ProN W3" panose="02020300000000000000" pitchFamily="18" charset="-128"/>
                <a:sym typeface="Times" pitchFamily="2" charset="0"/>
              </a:defRPr>
            </a:lvl9pPr>
          </a:lstStyle>
          <a:p>
            <a:pPr>
              <a:spcBef>
                <a:spcPct val="0"/>
              </a:spcBef>
              <a:buSzTx/>
              <a:buFontTx/>
              <a:buNone/>
            </a:pPr>
            <a:fld id="{D708A6F4-1734-F145-AC5D-BA3221396E57}" type="slidenum">
              <a:rPr lang="en-US" altLang="en-US" smtClean="0"/>
              <a:pPr>
                <a:spcBef>
                  <a:spcPct val="0"/>
                </a:spcBef>
                <a:buSzTx/>
                <a:buFontTx/>
                <a:buNone/>
              </a:pPr>
              <a:t>26</a:t>
            </a:fld>
            <a:endParaRPr lang="en-US" altLang="en-US"/>
          </a:p>
        </p:txBody>
      </p:sp>
      <p:pic>
        <p:nvPicPr>
          <p:cNvPr id="2" name="Picture 1" descr="A document with numbers and numbers&#10;&#10;Description automatically generated">
            <a:extLst>
              <a:ext uri="{FF2B5EF4-FFF2-40B4-BE49-F238E27FC236}">
                <a16:creationId xmlns:a16="http://schemas.microsoft.com/office/drawing/2014/main" id="{4110576E-A694-E839-81B4-48062D4F2269}"/>
              </a:ext>
            </a:extLst>
          </p:cNvPr>
          <p:cNvPicPr>
            <a:picLocks noChangeAspect="1"/>
          </p:cNvPicPr>
          <p:nvPr/>
        </p:nvPicPr>
        <p:blipFill>
          <a:blip r:embed="rId2"/>
          <a:stretch>
            <a:fillRect/>
          </a:stretch>
        </p:blipFill>
        <p:spPr>
          <a:xfrm>
            <a:off x="4165898" y="381000"/>
            <a:ext cx="5214680" cy="6419850"/>
          </a:xfrm>
          <a:prstGeom prst="rect">
            <a:avLst/>
          </a:prstGeom>
        </p:spPr>
      </p:pic>
    </p:spTree>
    <p:extLst>
      <p:ext uri="{BB962C8B-B14F-4D97-AF65-F5344CB8AC3E}">
        <p14:creationId xmlns:p14="http://schemas.microsoft.com/office/powerpoint/2010/main" val="4105602487"/>
      </p:ext>
    </p:extLst>
  </p:cSld>
  <p:clrMapOvr>
    <a:masterClrMapping/>
  </p:clrMapOvr>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33794">
                                            <p:txEl>
                                              <p:pRg st="0" end="0"/>
                                            </p:txEl>
                                          </p:spTgt>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grpId="0" nodeType="clickEffect">
                                  <p:stCondLst>
                                    <p:cond delay="0"/>
                                  </p:stCondLst>
                                  <p:childTnLst>
                                    <p:set>
                                      <p:cBhvr>
                                        <p:cTn id="10" dur="1" fill="hold">
                                          <p:stCondLst>
                                            <p:cond delay="0"/>
                                          </p:stCondLst>
                                        </p:cTn>
                                        <p:tgtEl>
                                          <p:spTgt spid="33794">
                                            <p:txEl>
                                              <p:pRg st="1" end="1"/>
                                            </p:txEl>
                                          </p:spTgt>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grpId="0" nodeType="clickEffect">
                                  <p:stCondLst>
                                    <p:cond delay="0"/>
                                  </p:stCondLst>
                                  <p:childTnLst>
                                    <p:set>
                                      <p:cBhvr>
                                        <p:cTn id="14" dur="1" fill="hold">
                                          <p:stCondLst>
                                            <p:cond delay="0"/>
                                          </p:stCondLst>
                                        </p:cTn>
                                        <p:tgtEl>
                                          <p:spTgt spid="33794">
                                            <p:txEl>
                                              <p:pRg st="2" end="2"/>
                                            </p:txEl>
                                          </p:spTgt>
                                        </p:tgtEl>
                                        <p:attrNameLst>
                                          <p:attrName>style.visibility</p:attrName>
                                        </p:attrNameLst>
                                      </p:cBhvr>
                                      <p:to>
                                        <p:strVal val="visible"/>
                                      </p:to>
                                    </p:set>
                                  </p:childTnLst>
                                </p:cTn>
                              </p:par>
                            </p:childTnLst>
                          </p:cTn>
                        </p:par>
                      </p:childTnLst>
                    </p:cTn>
                  </p:par>
                  <p:par>
                    <p:cTn id="15" fill="hold">
                      <p:stCondLst>
                        <p:cond delay="indefinite"/>
                      </p:stCondLst>
                      <p:childTnLst>
                        <p:par>
                          <p:cTn id="16" fill="hold">
                            <p:stCondLst>
                              <p:cond delay="0"/>
                            </p:stCondLst>
                            <p:childTnLst>
                              <p:par>
                                <p:cTn id="17" presetID="1" presetClass="entr" presetSubtype="0" fill="hold" nodeType="clickEffect">
                                  <p:stCondLst>
                                    <p:cond delay="0"/>
                                  </p:stCondLst>
                                  <p:childTnLst>
                                    <p:set>
                                      <p:cBhvr>
                                        <p:cTn id="18" dur="1" fill="hold">
                                          <p:stCondLst>
                                            <p:cond delay="0"/>
                                          </p:stCondLst>
                                        </p:cTn>
                                        <p:tgtEl>
                                          <p:spTgt spid="2"/>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3794" grpId="0" build="p"/>
    </p:bldLst>
  </p:timing>
</p:sld>
</file>

<file path=ppt/theme/theme1.xml><?xml version="1.0" encoding="utf-8"?>
<a:theme xmlns:a="http://schemas.openxmlformats.org/drawingml/2006/main" name="Egypt">
  <a:themeElements>
    <a:clrScheme name="Egypt 1">
      <a:dk1>
        <a:srgbClr val="000000"/>
      </a:dk1>
      <a:lt1>
        <a:srgbClr val="FFFFFF"/>
      </a:lt1>
      <a:dk2>
        <a:srgbClr val="000000"/>
      </a:dk2>
      <a:lt2>
        <a:srgbClr val="808080"/>
      </a:lt2>
      <a:accent1>
        <a:srgbClr val="BBE0E3"/>
      </a:accent1>
      <a:accent2>
        <a:srgbClr val="333399"/>
      </a:accent2>
      <a:accent3>
        <a:srgbClr val="FFFFFF"/>
      </a:accent3>
      <a:accent4>
        <a:srgbClr val="000000"/>
      </a:accent4>
      <a:accent5>
        <a:srgbClr val="DAEDEF"/>
      </a:accent5>
      <a:accent6>
        <a:srgbClr val="2D2D8A"/>
      </a:accent6>
      <a:hlink>
        <a:srgbClr val="009999"/>
      </a:hlink>
      <a:folHlink>
        <a:srgbClr val="99CC00"/>
      </a:folHlink>
    </a:clrScheme>
    <a:fontScheme name="Egypt">
      <a:majorFont>
        <a:latin typeface="Times"/>
        <a:ea typeface="ヒラギノ明朝 ProN W3"/>
        <a:cs typeface="ヒラギノ明朝 ProN W3"/>
      </a:majorFont>
      <a:minorFont>
        <a:latin typeface="Times"/>
        <a:ea typeface="ヒラギノ明朝 ProN W3"/>
        <a:cs typeface="ヒラギノ明朝 ProN W3"/>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bwMode="auto">
        <a:xfrm>
          <a:off x="0" y="0"/>
          <a:ext cx="1" cy="1"/>
        </a:xfrm>
        <a:custGeom>
          <a:avLst/>
          <a:gdLst/>
          <a:ahLst/>
          <a:cxnLst/>
          <a:rect l="0" t="0" r="0" b="0"/>
          <a:pathLst/>
        </a:custGeom>
        <a:solidFill>
          <a:srgbClr val="BBE0E3"/>
        </a:solidFill>
        <a:ln w="12700" cap="flat" cmpd="sng" algn="ctr">
          <a:solidFill>
            <a:srgbClr val="000000"/>
          </a:solidFill>
          <a:prstDash val="solid"/>
          <a:round/>
          <a:headEnd type="none" w="med" len="med"/>
          <a:tailEnd type="none" w="med" len="med"/>
        </a:ln>
        <a:effectLst/>
      </a:spPr>
      <a:bodyPr vert="horz" wrap="square" lIns="91440" tIns="45720" rIns="91440" bIns="45720" numCol="1" anchor="t" anchorCtr="0" compatLnSpc="1">
        <a:prstTxWarp prst="textNoShape">
          <a:avLst/>
        </a:prstTxWarp>
      </a:bodyPr>
      <a:lstStyle>
        <a:defPPr marL="0" marR="0" indent="0" algn="l" defTabSz="914400" rtl="0" eaLnBrk="1" fontAlgn="base" latinLnBrk="0" hangingPunct="1">
          <a:lnSpc>
            <a:spcPct val="100000"/>
          </a:lnSpc>
          <a:spcBef>
            <a:spcPct val="0"/>
          </a:spcBef>
          <a:spcAft>
            <a:spcPct val="0"/>
          </a:spcAft>
          <a:buClrTx/>
          <a:buSzTx/>
          <a:buFontTx/>
          <a:buNone/>
          <a:tabLst/>
          <a:defRPr kumimoji="0" lang="en-US" sz="2400" b="0" i="0" u="none" strike="noStrike" cap="none" normalizeH="0" baseline="0">
            <a:ln>
              <a:noFill/>
            </a:ln>
            <a:solidFill>
              <a:srgbClr val="000000"/>
            </a:solidFill>
            <a:effectLst/>
            <a:latin typeface="Times" pitchFamily="-110" charset="0"/>
            <a:ea typeface="ヒラギノ明朝 ProN W3" pitchFamily="-110" charset="-128"/>
            <a:cs typeface="ヒラギノ明朝 ProN W3" pitchFamily="-110" charset="-128"/>
            <a:sym typeface="Times" pitchFamily="-110" charset="0"/>
          </a:defRPr>
        </a:defPPr>
      </a:lstStyle>
    </a:spDef>
    <a:lnDef>
      <a:spPr bwMode="auto">
        <a:xfrm>
          <a:off x="0" y="0"/>
          <a:ext cx="1" cy="1"/>
        </a:xfrm>
        <a:custGeom>
          <a:avLst/>
          <a:gdLst/>
          <a:ahLst/>
          <a:cxnLst/>
          <a:rect l="0" t="0" r="0" b="0"/>
          <a:pathLst/>
        </a:custGeom>
        <a:solidFill>
          <a:srgbClr val="BBE0E3"/>
        </a:solidFill>
        <a:ln w="12700" cap="flat" cmpd="sng" algn="ctr">
          <a:solidFill>
            <a:srgbClr val="000000"/>
          </a:solidFill>
          <a:prstDash val="solid"/>
          <a:round/>
          <a:headEnd type="none" w="med" len="med"/>
          <a:tailEnd type="none" w="med" len="med"/>
        </a:ln>
        <a:effectLst/>
      </a:spPr>
      <a:bodyPr vert="horz" wrap="square" lIns="91440" tIns="45720" rIns="91440" bIns="45720" numCol="1" anchor="t" anchorCtr="0" compatLnSpc="1">
        <a:prstTxWarp prst="textNoShape">
          <a:avLst/>
        </a:prstTxWarp>
      </a:bodyPr>
      <a:lstStyle>
        <a:defPPr marL="0" marR="0" indent="0" algn="l" defTabSz="914400" rtl="0" eaLnBrk="1" fontAlgn="base" latinLnBrk="0" hangingPunct="1">
          <a:lnSpc>
            <a:spcPct val="100000"/>
          </a:lnSpc>
          <a:spcBef>
            <a:spcPct val="0"/>
          </a:spcBef>
          <a:spcAft>
            <a:spcPct val="0"/>
          </a:spcAft>
          <a:buClrTx/>
          <a:buSzTx/>
          <a:buFontTx/>
          <a:buNone/>
          <a:tabLst/>
          <a:defRPr kumimoji="0" lang="en-US" sz="2400" b="0" i="0" u="none" strike="noStrike" cap="none" normalizeH="0" baseline="0">
            <a:ln>
              <a:noFill/>
            </a:ln>
            <a:solidFill>
              <a:srgbClr val="000000"/>
            </a:solidFill>
            <a:effectLst/>
            <a:latin typeface="Times" pitchFamily="-110" charset="0"/>
            <a:ea typeface="ヒラギノ明朝 ProN W3" pitchFamily="-110" charset="-128"/>
            <a:cs typeface="ヒラギノ明朝 ProN W3" pitchFamily="-110" charset="-128"/>
            <a:sym typeface="Times" pitchFamily="-110" charset="0"/>
          </a:defRPr>
        </a:defPPr>
      </a:lstStyle>
    </a:lnDef>
  </a:objectDefaults>
  <a:extraClrSchemeLst>
    <a:extraClrScheme>
      <a:clrScheme name="Egypt 1">
        <a:dk1>
          <a:srgbClr val="000000"/>
        </a:dk1>
        <a:lt1>
          <a:srgbClr val="FFFFFF"/>
        </a:lt1>
        <a:dk2>
          <a:srgbClr val="000000"/>
        </a:dk2>
        <a:lt2>
          <a:srgbClr val="808080"/>
        </a:lt2>
        <a:accent1>
          <a:srgbClr val="BBE0E3"/>
        </a:accent1>
        <a:accent2>
          <a:srgbClr val="333399"/>
        </a:accent2>
        <a:accent3>
          <a:srgbClr val="FFFFFF"/>
        </a:accent3>
        <a:accent4>
          <a:srgbClr val="000000"/>
        </a:accent4>
        <a:accent5>
          <a:srgbClr val="DAEDEF"/>
        </a:accent5>
        <a:accent6>
          <a:srgbClr val="2D2D8A"/>
        </a:accent6>
        <a:hlink>
          <a:srgbClr val="009999"/>
        </a:hlink>
        <a:folHlink>
          <a:srgbClr val="99CC00"/>
        </a:folHlink>
      </a:clrScheme>
      <a:clrMap bg1="lt1" tx1="dk1" bg2="lt2" tx2="dk2" accent1="accent1" accent2="accent2" accent3="accent3" accent4="accent4" accent5="accent5" accent6="accent6" hlink="hlink" folHlink="folHlink"/>
    </a:extraClrScheme>
  </a:extraClrSchemeLst>
</a:theme>
</file>

<file path=ppt/theme/theme2.xml><?xml version="1.0" encoding="utf-8"?>
<a:theme xmlns:a="http://schemas.openxmlformats.org/drawingml/2006/main" name="Title &amp; Subtitle">
  <a:themeElements>
    <a:clrScheme name="Title &amp; Subtitle 1">
      <a:dk1>
        <a:srgbClr val="000000"/>
      </a:dk1>
      <a:lt1>
        <a:srgbClr val="FFFFFF"/>
      </a:lt1>
      <a:dk2>
        <a:srgbClr val="000000"/>
      </a:dk2>
      <a:lt2>
        <a:srgbClr val="808080"/>
      </a:lt2>
      <a:accent1>
        <a:srgbClr val="BBE0E3"/>
      </a:accent1>
      <a:accent2>
        <a:srgbClr val="333399"/>
      </a:accent2>
      <a:accent3>
        <a:srgbClr val="FFFFFF"/>
      </a:accent3>
      <a:accent4>
        <a:srgbClr val="000000"/>
      </a:accent4>
      <a:accent5>
        <a:srgbClr val="DAEDEF"/>
      </a:accent5>
      <a:accent6>
        <a:srgbClr val="2D2D8A"/>
      </a:accent6>
      <a:hlink>
        <a:srgbClr val="009999"/>
      </a:hlink>
      <a:folHlink>
        <a:srgbClr val="99CC00"/>
      </a:folHlink>
    </a:clrScheme>
    <a:fontScheme name="Title &amp; Subtitle">
      <a:majorFont>
        <a:latin typeface="Gill Sans"/>
        <a:ea typeface="ヒラギノ角ゴ ProN W3"/>
        <a:cs typeface="ヒラギノ角ゴ ProN W3"/>
      </a:majorFont>
      <a:minorFont>
        <a:latin typeface="Gill Sans"/>
        <a:ea typeface="ヒラギノ角ゴ ProN W3"/>
        <a:cs typeface="ヒラギノ角ゴ ProN W3"/>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bwMode="auto">
        <a:xfrm>
          <a:off x="0" y="0"/>
          <a:ext cx="1" cy="1"/>
        </a:xfrm>
        <a:custGeom>
          <a:avLst/>
          <a:gdLst/>
          <a:ahLst/>
          <a:cxnLst/>
          <a:rect l="0" t="0" r="0" b="0"/>
          <a:pathLst/>
        </a:custGeom>
        <a:solidFill>
          <a:srgbClr val="BBE0E3"/>
        </a:solidFill>
        <a:ln w="12700" cap="flat" cmpd="sng" algn="ctr">
          <a:solidFill>
            <a:srgbClr val="000000"/>
          </a:solidFill>
          <a:prstDash val="solid"/>
          <a:round/>
          <a:headEnd type="none" w="med" len="med"/>
          <a:tailEnd type="none" w="med" len="med"/>
        </a:ln>
        <a:effectLst/>
      </a:spPr>
      <a:bodyPr vert="horz" wrap="square" lIns="91440" tIns="45720" rIns="91440" bIns="45720" numCol="1" anchor="t" anchorCtr="0" compatLnSpc="1">
        <a:prstTxWarp prst="textNoShape">
          <a:avLst/>
        </a:prstTxWarp>
      </a:bodyPr>
      <a:lstStyle>
        <a:defPPr marL="0" marR="0" indent="0" algn="l" defTabSz="914400" rtl="0" eaLnBrk="1" fontAlgn="base" latinLnBrk="0" hangingPunct="1">
          <a:lnSpc>
            <a:spcPct val="100000"/>
          </a:lnSpc>
          <a:spcBef>
            <a:spcPct val="0"/>
          </a:spcBef>
          <a:spcAft>
            <a:spcPct val="0"/>
          </a:spcAft>
          <a:buClrTx/>
          <a:buSzTx/>
          <a:buFontTx/>
          <a:buNone/>
          <a:tabLst/>
          <a:defRPr kumimoji="0" lang="en-US" sz="2400" b="0" i="0" u="none" strike="noStrike" cap="none" normalizeH="0" baseline="0">
            <a:ln>
              <a:noFill/>
            </a:ln>
            <a:solidFill>
              <a:srgbClr val="000000"/>
            </a:solidFill>
            <a:effectLst/>
            <a:latin typeface="Times" pitchFamily="-110" charset="0"/>
            <a:ea typeface="ヒラギノ明朝 ProN W3" pitchFamily="-110" charset="-128"/>
            <a:cs typeface="ヒラギノ明朝 ProN W3" pitchFamily="-110" charset="-128"/>
            <a:sym typeface="Times" pitchFamily="-110" charset="0"/>
          </a:defRPr>
        </a:defPPr>
      </a:lstStyle>
    </a:spDef>
    <a:lnDef>
      <a:spPr bwMode="auto">
        <a:xfrm>
          <a:off x="0" y="0"/>
          <a:ext cx="1" cy="1"/>
        </a:xfrm>
        <a:custGeom>
          <a:avLst/>
          <a:gdLst/>
          <a:ahLst/>
          <a:cxnLst/>
          <a:rect l="0" t="0" r="0" b="0"/>
          <a:pathLst/>
        </a:custGeom>
        <a:solidFill>
          <a:srgbClr val="BBE0E3"/>
        </a:solidFill>
        <a:ln w="12700" cap="flat" cmpd="sng" algn="ctr">
          <a:solidFill>
            <a:srgbClr val="000000"/>
          </a:solidFill>
          <a:prstDash val="solid"/>
          <a:round/>
          <a:headEnd type="none" w="med" len="med"/>
          <a:tailEnd type="none" w="med" len="med"/>
        </a:ln>
        <a:effectLst/>
      </a:spPr>
      <a:bodyPr vert="horz" wrap="square" lIns="91440" tIns="45720" rIns="91440" bIns="45720" numCol="1" anchor="t" anchorCtr="0" compatLnSpc="1">
        <a:prstTxWarp prst="textNoShape">
          <a:avLst/>
        </a:prstTxWarp>
      </a:bodyPr>
      <a:lstStyle>
        <a:defPPr marL="0" marR="0" indent="0" algn="l" defTabSz="914400" rtl="0" eaLnBrk="1" fontAlgn="base" latinLnBrk="0" hangingPunct="1">
          <a:lnSpc>
            <a:spcPct val="100000"/>
          </a:lnSpc>
          <a:spcBef>
            <a:spcPct val="0"/>
          </a:spcBef>
          <a:spcAft>
            <a:spcPct val="0"/>
          </a:spcAft>
          <a:buClrTx/>
          <a:buSzTx/>
          <a:buFontTx/>
          <a:buNone/>
          <a:tabLst/>
          <a:defRPr kumimoji="0" lang="en-US" sz="2400" b="0" i="0" u="none" strike="noStrike" cap="none" normalizeH="0" baseline="0">
            <a:ln>
              <a:noFill/>
            </a:ln>
            <a:solidFill>
              <a:srgbClr val="000000"/>
            </a:solidFill>
            <a:effectLst/>
            <a:latin typeface="Times" pitchFamily="-110" charset="0"/>
            <a:ea typeface="ヒラギノ明朝 ProN W3" pitchFamily="-110" charset="-128"/>
            <a:cs typeface="ヒラギノ明朝 ProN W3" pitchFamily="-110" charset="-128"/>
            <a:sym typeface="Times" pitchFamily="-110" charset="0"/>
          </a:defRPr>
        </a:defPPr>
      </a:lstStyle>
    </a:lnDef>
  </a:objectDefaults>
  <a:extraClrSchemeLst>
    <a:extraClrScheme>
      <a:clrScheme name="Title &amp; Subtitle 1">
        <a:dk1>
          <a:srgbClr val="000000"/>
        </a:dk1>
        <a:lt1>
          <a:srgbClr val="FFFFFF"/>
        </a:lt1>
        <a:dk2>
          <a:srgbClr val="000000"/>
        </a:dk2>
        <a:lt2>
          <a:srgbClr val="808080"/>
        </a:lt2>
        <a:accent1>
          <a:srgbClr val="BBE0E3"/>
        </a:accent1>
        <a:accent2>
          <a:srgbClr val="333399"/>
        </a:accent2>
        <a:accent3>
          <a:srgbClr val="FFFFFF"/>
        </a:accent3>
        <a:accent4>
          <a:srgbClr val="000000"/>
        </a:accent4>
        <a:accent5>
          <a:srgbClr val="DAEDEF"/>
        </a:accent5>
        <a:accent6>
          <a:srgbClr val="2D2D8A"/>
        </a:accent6>
        <a:hlink>
          <a:srgbClr val="009999"/>
        </a:hlink>
        <a:folHlink>
          <a:srgbClr val="99CC00"/>
        </a:folHlink>
      </a:clrScheme>
      <a:clrMap bg1="lt1" tx1="dk1" bg2="lt2" tx2="dk2" accent1="accent1" accent2="accent2" accent3="accent3" accent4="accent4" accent5="accent5" accent6="accent6" hlink="hlink" folHlink="folHlink"/>
    </a:extraClrScheme>
  </a:extraClrSchemeLst>
</a:theme>
</file>

<file path=ppt/theme/theme3.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a:bodyPr/>
      <a:lstStyle/>
      <a:style>
        <a:lnRef idx="1">
          <a:schemeClr val="accent1"/>
        </a:lnRef>
        <a:fillRef idx="3">
          <a:schemeClr val="accent1"/>
        </a:fillRef>
        <a:effectRef idx="2">
          <a:schemeClr val="accent1"/>
        </a:effectRef>
        <a:fontRef idx="minor">
          <a:schemeClr val="lt1"/>
        </a:fontRef>
      </a:style>
    </a:spDef>
    <a:lnDef>
      <a:spPr/>
      <a:bodyPr/>
      <a:lstStyle/>
      <a:style>
        <a:lnRef idx="2">
          <a:schemeClr val="accent1"/>
        </a:lnRef>
        <a:fillRef idx="0">
          <a:schemeClr val="accent1"/>
        </a:fillRef>
        <a:effectRef idx="1">
          <a:schemeClr val="accent1"/>
        </a:effectRef>
        <a:fontRef idx="minor">
          <a:schemeClr val="tx1"/>
        </a:fontRef>
      </a:style>
    </a:lnDef>
  </a:objectDefaults>
  <a:extraClrSchemeLst/>
</a:theme>
</file>

<file path=ppt/theme/theme4.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Yu Gothic Light"/>
        <a:font script="Hang" typeface="맑은 고딕"/>
        <a:font script="Hans" typeface="DengXian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panose="020F0502020204030204"/>
        <a:ea typeface=""/>
        <a:cs typeface=""/>
        <a:font script="Jpan" typeface="Yu Gothic"/>
        <a:font script="Hang" typeface="맑은 고딕"/>
        <a:font script="Hans" typeface="DengXian"/>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otalTime>956</TotalTime>
  <Pages>0</Pages>
  <Words>1353</Words>
  <Characters>0</Characters>
  <Application>Microsoft Macintosh PowerPoint</Application>
  <PresentationFormat>On-screen Show (4:3)</PresentationFormat>
  <Lines>0</Lines>
  <Paragraphs>199</Paragraphs>
  <Slides>26</Slides>
  <Notes>6</Notes>
  <HiddenSlides>0</HiddenSlides>
  <MMClips>0</MMClips>
  <ScaleCrop>false</ScaleCrop>
  <HeadingPairs>
    <vt:vector size="8" baseType="variant">
      <vt:variant>
        <vt:lpstr>Fonts Used</vt:lpstr>
      </vt:variant>
      <vt:variant>
        <vt:i4>5</vt:i4>
      </vt:variant>
      <vt:variant>
        <vt:lpstr>Theme</vt:lpstr>
      </vt:variant>
      <vt:variant>
        <vt:i4>2</vt:i4>
      </vt:variant>
      <vt:variant>
        <vt:lpstr>Links</vt:lpstr>
      </vt:variant>
      <vt:variant>
        <vt:i4>6</vt:i4>
      </vt:variant>
      <vt:variant>
        <vt:lpstr>Slide Titles</vt:lpstr>
      </vt:variant>
      <vt:variant>
        <vt:i4>26</vt:i4>
      </vt:variant>
    </vt:vector>
  </HeadingPairs>
  <TitlesOfParts>
    <vt:vector size="39" baseType="lpstr">
      <vt:lpstr>Arial</vt:lpstr>
      <vt:lpstr>Calibri</vt:lpstr>
      <vt:lpstr>Gill Sans</vt:lpstr>
      <vt:lpstr>Times</vt:lpstr>
      <vt:lpstr>Times New Roman</vt:lpstr>
      <vt:lpstr>Egypt</vt:lpstr>
      <vt:lpstr>Title &amp; Subtitle</vt:lpstr>
      <vt:lpstr>file:///Users/christophechamley/Dropbox/0-0-0-365/0-365-24-PREVIOUS/0HBOOK/2Rome.doc!OLE_LINK1</vt:lpstr>
      <vt:lpstr>file:///Users/christophechamley/Dropbox/0-0-0-365/0-365-24-PREVIOUS/0HBOOK/2Rome.doc!OLE_LINK4</vt:lpstr>
      <vt:lpstr>file:///Users/christophechamley/Dropbox/0-0-0-365/0-365-24-PREVIOUS/0HBOOK/2Rome.doc!OLE_LINK5</vt:lpstr>
      <vt:lpstr>file:////Users/christophechamley/Dropbox/0-0-0-565/0-365-24-PREVIOUS/0HBOOK/2Rome.doc!OLE_LINK2</vt:lpstr>
      <vt:lpstr>file:///Users/christophechamley/Dropbox/0-0-0-365/0-365-24-PREVIOUS/0HBOOK/2Rome.doc!OLE_LINK3</vt:lpstr>
      <vt:lpstr>file:///Users/christophechamley/Dropbox/0-0-0-365/0-365-24-PREVIOUS/0HBOOK/2Rome.doc!OLE_LINK6</vt:lpstr>
      <vt:lpstr>Ec 565  9/12</vt:lpstr>
      <vt:lpstr>Athens: the Peloponnesian War( 431 BC-404)</vt:lpstr>
      <vt:lpstr>Athens/Sparta and allies</vt:lpstr>
      <vt:lpstr>War and money</vt:lpstr>
      <vt:lpstr>Money reserves</vt:lpstr>
      <vt:lpstr>Rome, (Ec 365, 9/12)</vt:lpstr>
      <vt:lpstr>Geography: the Mediterranean Sea</vt:lpstr>
      <vt:lpstr>The spine</vt:lpstr>
      <vt:lpstr>The Roman empire</vt:lpstr>
      <vt:lpstr>Principle of the empire</vt:lpstr>
      <vt:lpstr>Trade</vt:lpstr>
      <vt:lpstr>Inflow of precious metals</vt:lpstr>
      <vt:lpstr>Trade /  silver</vt:lpstr>
      <vt:lpstr>Record from mines</vt:lpstr>
      <vt:lpstr>Gold and silver coins</vt:lpstr>
      <vt:lpstr>Legionnaire annual pay</vt:lpstr>
      <vt:lpstr>Methods of estimation</vt:lpstr>
      <vt:lpstr>Taxes</vt:lpstr>
      <vt:lpstr>Computing the size of the overall budget         (and tax burden)</vt:lpstr>
      <vt:lpstr>Legions around year 100 (Legion ˜ 5,000)</vt:lpstr>
      <vt:lpstr>Evolution of the size of the army (in thousands)</vt:lpstr>
      <vt:lpstr>Tax burden</vt:lpstr>
      <vt:lpstr>Inflation and seignorage</vt:lpstr>
      <vt:lpstr>Coin supplies</vt:lpstr>
      <vt:lpstr>After 170</vt:lpstr>
      <vt:lpstr>Case of Egypt:</vt:lpstr>
    </vt:vector>
  </TitlesOfParts>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Rosetta stone</dc:title>
  <dc:subject/>
  <dc:creator>Christophe Chamley</dc:creator>
  <cp:keywords/>
  <dc:description/>
  <cp:lastModifiedBy>Chamley, Christophe</cp:lastModifiedBy>
  <cp:revision>125</cp:revision>
  <cp:lastPrinted>2022-09-15T16:05:23Z</cp:lastPrinted>
  <dcterms:created xsi:type="dcterms:W3CDTF">2009-01-29T15:34:12Z</dcterms:created>
  <dcterms:modified xsi:type="dcterms:W3CDTF">2024-09-12T18:38:30Z</dcterms:modified>
</cp:coreProperties>
</file>