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0" r:id="rId2"/>
    <p:sldMasterId id="2147483651" r:id="rId3"/>
    <p:sldMasterId id="2147483652" r:id="rId4"/>
    <p:sldMasterId id="2147483653" r:id="rId5"/>
    <p:sldMasterId id="2147483654" r:id="rId6"/>
  </p:sldMasterIdLst>
  <p:sldIdLst>
    <p:sldId id="275" r:id="rId7"/>
    <p:sldId id="399" r:id="rId8"/>
    <p:sldId id="398" r:id="rId9"/>
    <p:sldId id="492" r:id="rId10"/>
    <p:sldId id="482" r:id="rId11"/>
    <p:sldId id="485" r:id="rId12"/>
    <p:sldId id="416" r:id="rId13"/>
    <p:sldId id="467" r:id="rId14"/>
    <p:sldId id="468" r:id="rId15"/>
    <p:sldId id="469" r:id="rId16"/>
    <p:sldId id="415" r:id="rId17"/>
    <p:sldId id="490" r:id="rId18"/>
    <p:sldId id="477" r:id="rId19"/>
    <p:sldId id="493" r:id="rId20"/>
    <p:sldId id="486" r:id="rId21"/>
    <p:sldId id="487" r:id="rId22"/>
    <p:sldId id="437" r:id="rId23"/>
    <p:sldId id="438" r:id="rId24"/>
    <p:sldId id="344" r:id="rId25"/>
    <p:sldId id="340" r:id="rId26"/>
    <p:sldId id="327" r:id="rId27"/>
    <p:sldId id="356" r:id="rId28"/>
    <p:sldId id="357" r:id="rId29"/>
    <p:sldId id="263" r:id="rId30"/>
    <p:sldId id="353" r:id="rId31"/>
    <p:sldId id="439" r:id="rId32"/>
    <p:sldId id="346" r:id="rId33"/>
    <p:sldId id="347" r:id="rId34"/>
    <p:sldId id="348" r:id="rId35"/>
    <p:sldId id="349" r:id="rId36"/>
    <p:sldId id="350" r:id="rId37"/>
    <p:sldId id="355" r:id="rId38"/>
    <p:sldId id="464" r:id="rId39"/>
    <p:sldId id="351" r:id="rId40"/>
    <p:sldId id="264" r:id="rId41"/>
    <p:sldId id="307" r:id="rId42"/>
    <p:sldId id="339" r:id="rId43"/>
    <p:sldId id="326" r:id="rId44"/>
    <p:sldId id="330" r:id="rId45"/>
    <p:sldId id="308" r:id="rId46"/>
    <p:sldId id="265" r:id="rId47"/>
    <p:sldId id="306" r:id="rId48"/>
    <p:sldId id="354" r:id="rId49"/>
    <p:sldId id="466" r:id="rId50"/>
    <p:sldId id="491" r:id="rId51"/>
    <p:sldId id="478" r:id="rId52"/>
    <p:sldId id="479" r:id="rId53"/>
    <p:sldId id="480" r:id="rId54"/>
    <p:sldId id="481" r:id="rId55"/>
    <p:sldId id="465" r:id="rId56"/>
    <p:sldId id="309" r:id="rId57"/>
    <p:sldId id="310" r:id="rId58"/>
    <p:sldId id="312" r:id="rId59"/>
    <p:sldId id="315" r:id="rId60"/>
    <p:sldId id="316" r:id="rId61"/>
    <p:sldId id="494" r:id="rId62"/>
    <p:sldId id="451" r:id="rId63"/>
    <p:sldId id="455" r:id="rId64"/>
    <p:sldId id="456" r:id="rId65"/>
    <p:sldId id="495" r:id="rId66"/>
    <p:sldId id="488" r:id="rId67"/>
    <p:sldId id="460" r:id="rId68"/>
    <p:sldId id="461" r:id="rId69"/>
    <p:sldId id="496" r:id="rId70"/>
    <p:sldId id="497" r:id="rId71"/>
    <p:sldId id="498" r:id="rId72"/>
    <p:sldId id="499" r:id="rId73"/>
    <p:sldId id="500" r:id="rId74"/>
    <p:sldId id="501" r:id="rId75"/>
    <p:sldId id="453" r:id="rId76"/>
    <p:sldId id="523" r:id="rId77"/>
    <p:sldId id="524" r:id="rId78"/>
  </p:sldIdLst>
  <p:sldSz cx="10160000" cy="7620000"/>
  <p:notesSz cx="6858000" cy="9144000"/>
  <p:defaultTextStyle>
    <a:defPPr>
      <a:defRPr lang="en-US"/>
    </a:defPPr>
    <a:lvl1pPr algn="ctr" rtl="0" fontAlgn="base">
      <a:spcBef>
        <a:spcPct val="0"/>
      </a:spcBef>
      <a:spcAft>
        <a:spcPct val="0"/>
      </a:spcAft>
      <a:defRPr sz="32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1pPr>
    <a:lvl2pPr marL="457200" algn="ctr" rtl="0" fontAlgn="base">
      <a:spcBef>
        <a:spcPct val="0"/>
      </a:spcBef>
      <a:spcAft>
        <a:spcPct val="0"/>
      </a:spcAft>
      <a:defRPr sz="32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2pPr>
    <a:lvl3pPr marL="914400" algn="ctr" rtl="0" fontAlgn="base">
      <a:spcBef>
        <a:spcPct val="0"/>
      </a:spcBef>
      <a:spcAft>
        <a:spcPct val="0"/>
      </a:spcAft>
      <a:defRPr sz="32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3pPr>
    <a:lvl4pPr marL="1371600" algn="ctr" rtl="0" fontAlgn="base">
      <a:spcBef>
        <a:spcPct val="0"/>
      </a:spcBef>
      <a:spcAft>
        <a:spcPct val="0"/>
      </a:spcAft>
      <a:defRPr sz="32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4pPr>
    <a:lvl5pPr marL="1828800" algn="ctr" rtl="0" fontAlgn="base">
      <a:spcBef>
        <a:spcPct val="0"/>
      </a:spcBef>
      <a:spcAft>
        <a:spcPct val="0"/>
      </a:spcAft>
      <a:defRPr sz="32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5pPr>
    <a:lvl6pPr marL="2286000" algn="l" defTabSz="914400" rtl="0" eaLnBrk="1" latinLnBrk="0" hangingPunct="1">
      <a:defRPr sz="32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6pPr>
    <a:lvl7pPr marL="2743200" algn="l" defTabSz="914400" rtl="0" eaLnBrk="1" latinLnBrk="0" hangingPunct="1">
      <a:defRPr sz="32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7pPr>
    <a:lvl8pPr marL="3200400" algn="l" defTabSz="914400" rtl="0" eaLnBrk="1" latinLnBrk="0" hangingPunct="1">
      <a:defRPr sz="32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8pPr>
    <a:lvl9pPr marL="3657600" algn="l" defTabSz="914400" rtl="0" eaLnBrk="1" latinLnBrk="0" hangingPunct="1">
      <a:defRPr sz="32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9pPr>
  </p:defaultTextStyle>
  <p:extLst>
    <p:ext uri="{EFAFB233-063F-42B5-8137-9DF3F51BA10A}">
      <p15:sldGuideLst xmlns:p15="http://schemas.microsoft.com/office/powerpoint/2012/main">
        <p15:guide id="1" orient="horz" pos="2448">
          <p15:clr>
            <a:srgbClr val="A4A3A4"/>
          </p15:clr>
        </p15:guide>
        <p15:guide id="2" pos="4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986"/>
    <p:restoredTop sz="94694"/>
  </p:normalViewPr>
  <p:slideViewPr>
    <p:cSldViewPr>
      <p:cViewPr varScale="1">
        <p:scale>
          <a:sx n="109" d="100"/>
          <a:sy n="109" d="100"/>
        </p:scale>
        <p:origin x="648" y="184"/>
      </p:cViewPr>
      <p:guideLst>
        <p:guide orient="horz" pos="2448"/>
        <p:guide pos="425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a:t>Click to edit Master title style</a:t>
            </a:r>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Text Box 3">
            <a:extLst>
              <a:ext uri="{FF2B5EF4-FFF2-40B4-BE49-F238E27FC236}">
                <a16:creationId xmlns:a16="http://schemas.microsoft.com/office/drawing/2014/main" id="{31D26661-ABBA-7D89-C81B-5A37E790D1BF}"/>
              </a:ext>
            </a:extLst>
          </p:cNvPr>
          <p:cNvSpPr txBox="1">
            <a:spLocks noGrp="1" noChangeArrowheads="1"/>
          </p:cNvSpPr>
          <p:nvPr>
            <p:ph type="sldNum" sz="quarter" idx="10"/>
          </p:nvPr>
        </p:nvSpPr>
        <p:spPr>
          <a:ln/>
        </p:spPr>
        <p:txBody>
          <a:bodyPr/>
          <a:lstStyle>
            <a:lvl1pPr>
              <a:defRPr/>
            </a:lvl1pPr>
          </a:lstStyle>
          <a:p>
            <a:fld id="{5A255B8A-9EF6-7343-B15B-D758B86A2CFD}" type="slidenum">
              <a:rPr lang="en-US" altLang="en-US"/>
              <a:pPr/>
              <a:t>‹#›</a:t>
            </a:fld>
            <a:endParaRPr lang="en-US" altLang="en-US"/>
          </a:p>
        </p:txBody>
      </p:sp>
    </p:spTree>
    <p:extLst>
      <p:ext uri="{BB962C8B-B14F-4D97-AF65-F5344CB8AC3E}">
        <p14:creationId xmlns:p14="http://schemas.microsoft.com/office/powerpoint/2010/main" val="110234573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F866B29E-88A8-68B1-4C79-9EB55EBCA7A3}"/>
              </a:ext>
            </a:extLst>
          </p:cNvPr>
          <p:cNvSpPr txBox="1">
            <a:spLocks noGrp="1" noChangeArrowheads="1"/>
          </p:cNvSpPr>
          <p:nvPr>
            <p:ph type="sldNum" sz="quarter" idx="10"/>
          </p:nvPr>
        </p:nvSpPr>
        <p:spPr>
          <a:ln/>
        </p:spPr>
        <p:txBody>
          <a:bodyPr/>
          <a:lstStyle>
            <a:lvl1pPr>
              <a:defRPr/>
            </a:lvl1pPr>
          </a:lstStyle>
          <a:p>
            <a:fld id="{A7F55F0C-CCE4-6D46-848D-C23F889405B7}" type="slidenum">
              <a:rPr lang="en-US" altLang="en-US"/>
              <a:pPr/>
              <a:t>‹#›</a:t>
            </a:fld>
            <a:endParaRPr lang="en-US" altLang="en-US"/>
          </a:p>
        </p:txBody>
      </p:sp>
    </p:spTree>
    <p:extLst>
      <p:ext uri="{BB962C8B-B14F-4D97-AF65-F5344CB8AC3E}">
        <p14:creationId xmlns:p14="http://schemas.microsoft.com/office/powerpoint/2010/main" val="181970789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Text Box 3">
            <a:extLst>
              <a:ext uri="{FF2B5EF4-FFF2-40B4-BE49-F238E27FC236}">
                <a16:creationId xmlns:a16="http://schemas.microsoft.com/office/drawing/2014/main" id="{9784A98A-728F-F9D0-AE68-F5FB99F6417F}"/>
              </a:ext>
            </a:extLst>
          </p:cNvPr>
          <p:cNvSpPr txBox="1">
            <a:spLocks noGrp="1" noChangeArrowheads="1"/>
          </p:cNvSpPr>
          <p:nvPr>
            <p:ph type="sldNum" sz="quarter" idx="10"/>
          </p:nvPr>
        </p:nvSpPr>
        <p:spPr>
          <a:ln/>
        </p:spPr>
        <p:txBody>
          <a:bodyPr/>
          <a:lstStyle>
            <a:lvl1pPr>
              <a:defRPr/>
            </a:lvl1pPr>
          </a:lstStyle>
          <a:p>
            <a:fld id="{F20A7DD8-BED8-4046-B13F-85734E42CA84}" type="slidenum">
              <a:rPr lang="en-US" altLang="en-US"/>
              <a:pPr/>
              <a:t>‹#›</a:t>
            </a:fld>
            <a:endParaRPr lang="en-US" altLang="en-US"/>
          </a:p>
        </p:txBody>
      </p:sp>
    </p:spTree>
    <p:extLst>
      <p:ext uri="{BB962C8B-B14F-4D97-AF65-F5344CB8AC3E}">
        <p14:creationId xmlns:p14="http://schemas.microsoft.com/office/powerpoint/2010/main" val="340824815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84200" y="1193800"/>
            <a:ext cx="452755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64150" y="1193800"/>
            <a:ext cx="452755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3">
            <a:extLst>
              <a:ext uri="{FF2B5EF4-FFF2-40B4-BE49-F238E27FC236}">
                <a16:creationId xmlns:a16="http://schemas.microsoft.com/office/drawing/2014/main" id="{6B72B633-78E9-1159-6627-BB706786CCBE}"/>
              </a:ext>
            </a:extLst>
          </p:cNvPr>
          <p:cNvSpPr txBox="1">
            <a:spLocks noGrp="1" noChangeArrowheads="1"/>
          </p:cNvSpPr>
          <p:nvPr>
            <p:ph type="sldNum" sz="quarter" idx="10"/>
          </p:nvPr>
        </p:nvSpPr>
        <p:spPr>
          <a:ln/>
        </p:spPr>
        <p:txBody>
          <a:bodyPr/>
          <a:lstStyle>
            <a:lvl1pPr>
              <a:defRPr/>
            </a:lvl1pPr>
          </a:lstStyle>
          <a:p>
            <a:fld id="{056F0DD8-2701-C445-AE8C-F2025FDC3442}" type="slidenum">
              <a:rPr lang="en-US" altLang="en-US"/>
              <a:pPr/>
              <a:t>‹#›</a:t>
            </a:fld>
            <a:endParaRPr lang="en-US" altLang="en-US"/>
          </a:p>
        </p:txBody>
      </p:sp>
    </p:spTree>
    <p:extLst>
      <p:ext uri="{BB962C8B-B14F-4D97-AF65-F5344CB8AC3E}">
        <p14:creationId xmlns:p14="http://schemas.microsoft.com/office/powerpoint/2010/main" val="281916265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3">
            <a:extLst>
              <a:ext uri="{FF2B5EF4-FFF2-40B4-BE49-F238E27FC236}">
                <a16:creationId xmlns:a16="http://schemas.microsoft.com/office/drawing/2014/main" id="{90C90AAD-D40A-BE0E-E120-286805986D08}"/>
              </a:ext>
            </a:extLst>
          </p:cNvPr>
          <p:cNvSpPr txBox="1">
            <a:spLocks noGrp="1" noChangeArrowheads="1"/>
          </p:cNvSpPr>
          <p:nvPr>
            <p:ph type="sldNum" sz="quarter" idx="10"/>
          </p:nvPr>
        </p:nvSpPr>
        <p:spPr>
          <a:ln/>
        </p:spPr>
        <p:txBody>
          <a:bodyPr/>
          <a:lstStyle>
            <a:lvl1pPr>
              <a:defRPr/>
            </a:lvl1pPr>
          </a:lstStyle>
          <a:p>
            <a:fld id="{E930B83B-39C9-E640-A145-CCCFA58C05D5}" type="slidenum">
              <a:rPr lang="en-US" altLang="en-US"/>
              <a:pPr/>
              <a:t>‹#›</a:t>
            </a:fld>
            <a:endParaRPr lang="en-US" altLang="en-US"/>
          </a:p>
        </p:txBody>
      </p:sp>
    </p:spTree>
    <p:extLst>
      <p:ext uri="{BB962C8B-B14F-4D97-AF65-F5344CB8AC3E}">
        <p14:creationId xmlns:p14="http://schemas.microsoft.com/office/powerpoint/2010/main" val="212801383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3">
            <a:extLst>
              <a:ext uri="{FF2B5EF4-FFF2-40B4-BE49-F238E27FC236}">
                <a16:creationId xmlns:a16="http://schemas.microsoft.com/office/drawing/2014/main" id="{3BE1B6DB-66A1-4F4C-8A89-96FE3386BDF2}"/>
              </a:ext>
            </a:extLst>
          </p:cNvPr>
          <p:cNvSpPr txBox="1">
            <a:spLocks noGrp="1" noChangeArrowheads="1"/>
          </p:cNvSpPr>
          <p:nvPr>
            <p:ph type="sldNum" sz="quarter" idx="10"/>
          </p:nvPr>
        </p:nvSpPr>
        <p:spPr>
          <a:ln/>
        </p:spPr>
        <p:txBody>
          <a:bodyPr/>
          <a:lstStyle>
            <a:lvl1pPr>
              <a:defRPr/>
            </a:lvl1pPr>
          </a:lstStyle>
          <a:p>
            <a:fld id="{00D5FF59-91D5-FC4B-9185-00FCB460FBE5}" type="slidenum">
              <a:rPr lang="en-US" altLang="en-US"/>
              <a:pPr/>
              <a:t>‹#›</a:t>
            </a:fld>
            <a:endParaRPr lang="en-US" altLang="en-US"/>
          </a:p>
        </p:txBody>
      </p:sp>
    </p:spTree>
    <p:extLst>
      <p:ext uri="{BB962C8B-B14F-4D97-AF65-F5344CB8AC3E}">
        <p14:creationId xmlns:p14="http://schemas.microsoft.com/office/powerpoint/2010/main" val="8852476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DA9A958B-5AD1-BA00-1EF4-A47695DA40D8}"/>
              </a:ext>
            </a:extLst>
          </p:cNvPr>
          <p:cNvSpPr txBox="1">
            <a:spLocks noGrp="1" noChangeArrowheads="1"/>
          </p:cNvSpPr>
          <p:nvPr>
            <p:ph type="sldNum" sz="quarter" idx="10"/>
          </p:nvPr>
        </p:nvSpPr>
        <p:spPr>
          <a:ln/>
        </p:spPr>
        <p:txBody>
          <a:bodyPr/>
          <a:lstStyle>
            <a:lvl1pPr>
              <a:defRPr/>
            </a:lvl1pPr>
          </a:lstStyle>
          <a:p>
            <a:fld id="{7A88EC36-CED7-8A40-A86D-B0531541A462}" type="slidenum">
              <a:rPr lang="en-US" altLang="en-US"/>
              <a:pPr/>
              <a:t>‹#›</a:t>
            </a:fld>
            <a:endParaRPr lang="en-US" altLang="en-US"/>
          </a:p>
        </p:txBody>
      </p:sp>
    </p:spTree>
    <p:extLst>
      <p:ext uri="{BB962C8B-B14F-4D97-AF65-F5344CB8AC3E}">
        <p14:creationId xmlns:p14="http://schemas.microsoft.com/office/powerpoint/2010/main" val="285473122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
            <a:extLst>
              <a:ext uri="{FF2B5EF4-FFF2-40B4-BE49-F238E27FC236}">
                <a16:creationId xmlns:a16="http://schemas.microsoft.com/office/drawing/2014/main" id="{3EE79611-B5DD-9102-1EB5-B1A1F8190BC0}"/>
              </a:ext>
            </a:extLst>
          </p:cNvPr>
          <p:cNvSpPr txBox="1">
            <a:spLocks noGrp="1" noChangeArrowheads="1"/>
          </p:cNvSpPr>
          <p:nvPr>
            <p:ph type="sldNum" sz="quarter" idx="10"/>
          </p:nvPr>
        </p:nvSpPr>
        <p:spPr>
          <a:ln/>
        </p:spPr>
        <p:txBody>
          <a:bodyPr/>
          <a:lstStyle>
            <a:lvl1pPr>
              <a:defRPr/>
            </a:lvl1pPr>
          </a:lstStyle>
          <a:p>
            <a:fld id="{7449B909-468D-C646-A20A-2E0428DCF870}" type="slidenum">
              <a:rPr lang="en-US" altLang="en-US"/>
              <a:pPr/>
              <a:t>‹#›</a:t>
            </a:fld>
            <a:endParaRPr lang="en-US" altLang="en-US"/>
          </a:p>
        </p:txBody>
      </p:sp>
    </p:spTree>
    <p:extLst>
      <p:ext uri="{BB962C8B-B14F-4D97-AF65-F5344CB8AC3E}">
        <p14:creationId xmlns:p14="http://schemas.microsoft.com/office/powerpoint/2010/main" val="112995675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Times" charset="0"/>
            </a:endParaRPr>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
            <a:extLst>
              <a:ext uri="{FF2B5EF4-FFF2-40B4-BE49-F238E27FC236}">
                <a16:creationId xmlns:a16="http://schemas.microsoft.com/office/drawing/2014/main" id="{4A26202F-2A87-4B9F-B58F-4597B12A9937}"/>
              </a:ext>
            </a:extLst>
          </p:cNvPr>
          <p:cNvSpPr txBox="1">
            <a:spLocks noGrp="1" noChangeArrowheads="1"/>
          </p:cNvSpPr>
          <p:nvPr>
            <p:ph type="sldNum" sz="quarter" idx="10"/>
          </p:nvPr>
        </p:nvSpPr>
        <p:spPr>
          <a:ln/>
        </p:spPr>
        <p:txBody>
          <a:bodyPr/>
          <a:lstStyle>
            <a:lvl1pPr>
              <a:defRPr/>
            </a:lvl1pPr>
          </a:lstStyle>
          <a:p>
            <a:fld id="{7ED0C777-EF4B-0845-9CAE-D0C43AEF7152}" type="slidenum">
              <a:rPr lang="en-US" altLang="en-US"/>
              <a:pPr/>
              <a:t>‹#›</a:t>
            </a:fld>
            <a:endParaRPr lang="en-US" altLang="en-US"/>
          </a:p>
        </p:txBody>
      </p:sp>
    </p:spTree>
    <p:extLst>
      <p:ext uri="{BB962C8B-B14F-4D97-AF65-F5344CB8AC3E}">
        <p14:creationId xmlns:p14="http://schemas.microsoft.com/office/powerpoint/2010/main" val="52984897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50612E73-7762-C12C-5AED-C73BDBA7C4B2}"/>
              </a:ext>
            </a:extLst>
          </p:cNvPr>
          <p:cNvSpPr txBox="1">
            <a:spLocks noGrp="1" noChangeArrowheads="1"/>
          </p:cNvSpPr>
          <p:nvPr>
            <p:ph type="sldNum" sz="quarter" idx="10"/>
          </p:nvPr>
        </p:nvSpPr>
        <p:spPr>
          <a:ln/>
        </p:spPr>
        <p:txBody>
          <a:bodyPr/>
          <a:lstStyle>
            <a:lvl1pPr>
              <a:defRPr/>
            </a:lvl1pPr>
          </a:lstStyle>
          <a:p>
            <a:fld id="{59703BB1-DD46-F94A-9AE8-29FA23784076}" type="slidenum">
              <a:rPr lang="en-US" altLang="en-US"/>
              <a:pPr/>
              <a:t>‹#›</a:t>
            </a:fld>
            <a:endParaRPr lang="en-US" altLang="en-US"/>
          </a:p>
        </p:txBody>
      </p:sp>
    </p:spTree>
    <p:extLst>
      <p:ext uri="{BB962C8B-B14F-4D97-AF65-F5344CB8AC3E}">
        <p14:creationId xmlns:p14="http://schemas.microsoft.com/office/powerpoint/2010/main" val="350617380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89825" y="50800"/>
            <a:ext cx="2301875" cy="6883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84200" y="50800"/>
            <a:ext cx="6753225" cy="6883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40966B2F-E04C-DB93-F34F-88DC9A725FE5}"/>
              </a:ext>
            </a:extLst>
          </p:cNvPr>
          <p:cNvSpPr txBox="1">
            <a:spLocks noGrp="1" noChangeArrowheads="1"/>
          </p:cNvSpPr>
          <p:nvPr>
            <p:ph type="sldNum" sz="quarter" idx="10"/>
          </p:nvPr>
        </p:nvSpPr>
        <p:spPr>
          <a:ln/>
        </p:spPr>
        <p:txBody>
          <a:bodyPr/>
          <a:lstStyle>
            <a:lvl1pPr>
              <a:defRPr/>
            </a:lvl1pPr>
          </a:lstStyle>
          <a:p>
            <a:fld id="{1E05E152-D977-0A47-8236-89280368708E}" type="slidenum">
              <a:rPr lang="en-US" altLang="en-US"/>
              <a:pPr/>
              <a:t>‹#›</a:t>
            </a:fld>
            <a:endParaRPr lang="en-US" altLang="en-US"/>
          </a:p>
        </p:txBody>
      </p:sp>
    </p:spTree>
    <p:extLst>
      <p:ext uri="{BB962C8B-B14F-4D97-AF65-F5344CB8AC3E}">
        <p14:creationId xmlns:p14="http://schemas.microsoft.com/office/powerpoint/2010/main" val="63105950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677333"/>
            <a:ext cx="8636000" cy="1270000"/>
          </a:xfrm>
        </p:spPr>
        <p:txBody>
          <a:bodyPr/>
          <a:lstStyle/>
          <a:p>
            <a:r>
              <a:rPr lang="en-US"/>
              <a:t>Click to edit Master title style</a:t>
            </a:r>
          </a:p>
        </p:txBody>
      </p:sp>
      <p:sp>
        <p:nvSpPr>
          <p:cNvPr id="3" name="Text Placeholder 2"/>
          <p:cNvSpPr>
            <a:spLocks noGrp="1"/>
          </p:cNvSpPr>
          <p:nvPr>
            <p:ph type="body" sz="half" idx="1"/>
          </p:nvPr>
        </p:nvSpPr>
        <p:spPr>
          <a:xfrm>
            <a:off x="762000" y="2201333"/>
            <a:ext cx="4233333"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64667" y="2201333"/>
            <a:ext cx="4233333"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0D6DEB7-26E7-1D76-5B7C-DBC58AAB93C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182058E-B3CA-1E78-FC74-CABFE4DC88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E9F68AA-24B1-B132-7639-528EC15AE572}"/>
              </a:ext>
            </a:extLst>
          </p:cNvPr>
          <p:cNvSpPr>
            <a:spLocks noGrp="1" noChangeArrowheads="1"/>
          </p:cNvSpPr>
          <p:nvPr>
            <p:ph type="sldNum" sz="quarter" idx="12"/>
          </p:nvPr>
        </p:nvSpPr>
        <p:spPr>
          <a:ln/>
        </p:spPr>
        <p:txBody>
          <a:bodyPr/>
          <a:lstStyle>
            <a:lvl1pPr>
              <a:defRPr/>
            </a:lvl1pPr>
          </a:lstStyle>
          <a:p>
            <a:pPr>
              <a:defRPr/>
            </a:pPr>
            <a:fld id="{E2A5A519-2413-4B4D-9018-745A4AFF905F}" type="slidenum">
              <a:rPr lang="en-US" altLang="en-US"/>
              <a:pPr>
                <a:defRPr/>
              </a:pPr>
              <a:t>‹#›</a:t>
            </a:fld>
            <a:endParaRPr lang="en-US" altLang="en-US"/>
          </a:p>
        </p:txBody>
      </p:sp>
    </p:spTree>
    <p:extLst>
      <p:ext uri="{BB962C8B-B14F-4D97-AF65-F5344CB8AC3E}">
        <p14:creationId xmlns:p14="http://schemas.microsoft.com/office/powerpoint/2010/main" val="712272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677333"/>
            <a:ext cx="8636000" cy="1270000"/>
          </a:xfrm>
        </p:spPr>
        <p:txBody>
          <a:bodyPr/>
          <a:lstStyle/>
          <a:p>
            <a:r>
              <a:rPr lang="en-US"/>
              <a:t>Click to edit Master title style</a:t>
            </a:r>
          </a:p>
        </p:txBody>
      </p:sp>
      <p:sp>
        <p:nvSpPr>
          <p:cNvPr id="3" name="Text Placeholder 2"/>
          <p:cNvSpPr>
            <a:spLocks noGrp="1"/>
          </p:cNvSpPr>
          <p:nvPr>
            <p:ph type="body" sz="half" idx="1"/>
          </p:nvPr>
        </p:nvSpPr>
        <p:spPr>
          <a:xfrm>
            <a:off x="762000" y="2201333"/>
            <a:ext cx="4233333"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64667" y="2201334"/>
            <a:ext cx="4233333" cy="22013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64667" y="4572000"/>
            <a:ext cx="4233333" cy="22013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728254D9-37B9-85F1-09D1-BCC1BD9628AB}"/>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1BA82D66-1168-0F48-83CA-E74B10F7706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7541224C-E0DA-CB11-D8A6-8075A9157E08}"/>
              </a:ext>
            </a:extLst>
          </p:cNvPr>
          <p:cNvSpPr>
            <a:spLocks noGrp="1" noChangeArrowheads="1"/>
          </p:cNvSpPr>
          <p:nvPr>
            <p:ph type="sldNum" sz="quarter" idx="12"/>
          </p:nvPr>
        </p:nvSpPr>
        <p:spPr>
          <a:ln/>
        </p:spPr>
        <p:txBody>
          <a:bodyPr/>
          <a:lstStyle>
            <a:lvl1pPr>
              <a:defRPr/>
            </a:lvl1pPr>
          </a:lstStyle>
          <a:p>
            <a:pPr>
              <a:defRPr/>
            </a:pPr>
            <a:fld id="{5C8A6878-2E56-024E-9979-BFE607AC0F26}" type="slidenum">
              <a:rPr lang="en-US" altLang="en-US"/>
              <a:pPr>
                <a:defRPr/>
              </a:pPr>
              <a:t>‹#›</a:t>
            </a:fld>
            <a:endParaRPr lang="en-US" altLang="en-US"/>
          </a:p>
        </p:txBody>
      </p:sp>
    </p:spTree>
    <p:extLst>
      <p:ext uri="{BB962C8B-B14F-4D97-AF65-F5344CB8AC3E}">
        <p14:creationId xmlns:p14="http://schemas.microsoft.com/office/powerpoint/2010/main" val="24586182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a:t>Click to edit Master title style</a:t>
            </a:r>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5376163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362147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77915378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0600" y="3924300"/>
            <a:ext cx="4013200" cy="88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56200" y="3924300"/>
            <a:ext cx="4013200" cy="88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683012"/>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491437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9066857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407183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9452275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6995677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3231579"/>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1282700"/>
            <a:ext cx="2044700" cy="353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90600" y="1282700"/>
            <a:ext cx="5981700" cy="3530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0342808"/>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a:t>Click to edit Master title style</a:t>
            </a:r>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2391589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7341789"/>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513851276"/>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0600" y="2159000"/>
            <a:ext cx="4013200" cy="447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56200" y="2159000"/>
            <a:ext cx="4013200" cy="447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260643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9668708"/>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3886766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5771029"/>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74658611"/>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98334261"/>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3571375"/>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203200"/>
            <a:ext cx="2044700" cy="6426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90600" y="203200"/>
            <a:ext cx="5981700" cy="6426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968904"/>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a:t>Click to edit Master title style</a:t>
            </a:r>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Text Box 3">
            <a:extLst>
              <a:ext uri="{FF2B5EF4-FFF2-40B4-BE49-F238E27FC236}">
                <a16:creationId xmlns:a16="http://schemas.microsoft.com/office/drawing/2014/main" id="{4098D274-5DD2-ADB6-0AE6-A419EF9FF4BC}"/>
              </a:ext>
            </a:extLst>
          </p:cNvPr>
          <p:cNvSpPr txBox="1">
            <a:spLocks noGrp="1" noChangeArrowheads="1"/>
          </p:cNvSpPr>
          <p:nvPr>
            <p:ph type="sldNum" sz="quarter" idx="10"/>
          </p:nvPr>
        </p:nvSpPr>
        <p:spPr>
          <a:ln/>
        </p:spPr>
        <p:txBody>
          <a:bodyPr/>
          <a:lstStyle>
            <a:lvl1pPr>
              <a:defRPr/>
            </a:lvl1pPr>
          </a:lstStyle>
          <a:p>
            <a:fld id="{913E5AE1-BBF6-A445-89E6-5720BEA59983}" type="slidenum">
              <a:rPr lang="en-US" altLang="en-US"/>
              <a:pPr/>
              <a:t>‹#›</a:t>
            </a:fld>
            <a:endParaRPr lang="en-US" altLang="en-US"/>
          </a:p>
        </p:txBody>
      </p:sp>
    </p:spTree>
    <p:extLst>
      <p:ext uri="{BB962C8B-B14F-4D97-AF65-F5344CB8AC3E}">
        <p14:creationId xmlns:p14="http://schemas.microsoft.com/office/powerpoint/2010/main" val="1924687110"/>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11F5F30E-378A-C5C9-3A87-DB4997012A74}"/>
              </a:ext>
            </a:extLst>
          </p:cNvPr>
          <p:cNvSpPr txBox="1">
            <a:spLocks noGrp="1" noChangeArrowheads="1"/>
          </p:cNvSpPr>
          <p:nvPr>
            <p:ph type="sldNum" sz="quarter" idx="10"/>
          </p:nvPr>
        </p:nvSpPr>
        <p:spPr>
          <a:ln/>
        </p:spPr>
        <p:txBody>
          <a:bodyPr/>
          <a:lstStyle>
            <a:lvl1pPr>
              <a:defRPr/>
            </a:lvl1pPr>
          </a:lstStyle>
          <a:p>
            <a:fld id="{C9BFC674-81FF-9740-8154-FD3ED7DF4EA9}" type="slidenum">
              <a:rPr lang="en-US" altLang="en-US"/>
              <a:pPr/>
              <a:t>‹#›</a:t>
            </a:fld>
            <a:endParaRPr lang="en-US" altLang="en-US"/>
          </a:p>
        </p:txBody>
      </p:sp>
    </p:spTree>
    <p:extLst>
      <p:ext uri="{BB962C8B-B14F-4D97-AF65-F5344CB8AC3E}">
        <p14:creationId xmlns:p14="http://schemas.microsoft.com/office/powerpoint/2010/main" val="4157280986"/>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Text Box 3">
            <a:extLst>
              <a:ext uri="{FF2B5EF4-FFF2-40B4-BE49-F238E27FC236}">
                <a16:creationId xmlns:a16="http://schemas.microsoft.com/office/drawing/2014/main" id="{DAFA1379-4156-5FAD-B8A8-2A055CBC91E6}"/>
              </a:ext>
            </a:extLst>
          </p:cNvPr>
          <p:cNvSpPr txBox="1">
            <a:spLocks noGrp="1" noChangeArrowheads="1"/>
          </p:cNvSpPr>
          <p:nvPr>
            <p:ph type="sldNum" sz="quarter" idx="10"/>
          </p:nvPr>
        </p:nvSpPr>
        <p:spPr>
          <a:ln/>
        </p:spPr>
        <p:txBody>
          <a:bodyPr/>
          <a:lstStyle>
            <a:lvl1pPr>
              <a:defRPr/>
            </a:lvl1pPr>
          </a:lstStyle>
          <a:p>
            <a:fld id="{5C13BB51-7B32-7843-9ADE-FFAB36538062}" type="slidenum">
              <a:rPr lang="en-US" altLang="en-US"/>
              <a:pPr/>
              <a:t>‹#›</a:t>
            </a:fld>
            <a:endParaRPr lang="en-US" altLang="en-US"/>
          </a:p>
        </p:txBody>
      </p:sp>
    </p:spTree>
    <p:extLst>
      <p:ext uri="{BB962C8B-B14F-4D97-AF65-F5344CB8AC3E}">
        <p14:creationId xmlns:p14="http://schemas.microsoft.com/office/powerpoint/2010/main" val="4246198670"/>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2197100"/>
            <a:ext cx="4241800" cy="2273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56200" y="2197100"/>
            <a:ext cx="4241800" cy="2273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3">
            <a:extLst>
              <a:ext uri="{FF2B5EF4-FFF2-40B4-BE49-F238E27FC236}">
                <a16:creationId xmlns:a16="http://schemas.microsoft.com/office/drawing/2014/main" id="{82B4FE0E-9BB0-1919-0F89-F8D6EB28CE13}"/>
              </a:ext>
            </a:extLst>
          </p:cNvPr>
          <p:cNvSpPr txBox="1">
            <a:spLocks noGrp="1" noChangeArrowheads="1"/>
          </p:cNvSpPr>
          <p:nvPr>
            <p:ph type="sldNum" sz="quarter" idx="10"/>
          </p:nvPr>
        </p:nvSpPr>
        <p:spPr>
          <a:ln/>
        </p:spPr>
        <p:txBody>
          <a:bodyPr/>
          <a:lstStyle>
            <a:lvl1pPr>
              <a:defRPr/>
            </a:lvl1pPr>
          </a:lstStyle>
          <a:p>
            <a:fld id="{732F6CBB-889C-554C-AED0-0BB89891F28D}" type="slidenum">
              <a:rPr lang="en-US" altLang="en-US"/>
              <a:pPr/>
              <a:t>‹#›</a:t>
            </a:fld>
            <a:endParaRPr lang="en-US" altLang="en-US"/>
          </a:p>
        </p:txBody>
      </p:sp>
    </p:spTree>
    <p:extLst>
      <p:ext uri="{BB962C8B-B14F-4D97-AF65-F5344CB8AC3E}">
        <p14:creationId xmlns:p14="http://schemas.microsoft.com/office/powerpoint/2010/main" val="338526989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3">
            <a:extLst>
              <a:ext uri="{FF2B5EF4-FFF2-40B4-BE49-F238E27FC236}">
                <a16:creationId xmlns:a16="http://schemas.microsoft.com/office/drawing/2014/main" id="{CF6AD254-0325-A957-3190-0556847D0B1E}"/>
              </a:ext>
            </a:extLst>
          </p:cNvPr>
          <p:cNvSpPr txBox="1">
            <a:spLocks noGrp="1" noChangeArrowheads="1"/>
          </p:cNvSpPr>
          <p:nvPr>
            <p:ph type="sldNum" sz="quarter" idx="10"/>
          </p:nvPr>
        </p:nvSpPr>
        <p:spPr>
          <a:ln/>
        </p:spPr>
        <p:txBody>
          <a:bodyPr/>
          <a:lstStyle>
            <a:lvl1pPr>
              <a:defRPr/>
            </a:lvl1pPr>
          </a:lstStyle>
          <a:p>
            <a:fld id="{668FCC27-DC8D-214C-94CC-594B8EB8FDD5}" type="slidenum">
              <a:rPr lang="en-US" altLang="en-US"/>
              <a:pPr/>
              <a:t>‹#›</a:t>
            </a:fld>
            <a:endParaRPr lang="en-US" altLang="en-US"/>
          </a:p>
        </p:txBody>
      </p:sp>
    </p:spTree>
    <p:extLst>
      <p:ext uri="{BB962C8B-B14F-4D97-AF65-F5344CB8AC3E}">
        <p14:creationId xmlns:p14="http://schemas.microsoft.com/office/powerpoint/2010/main" val="292821288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3">
            <a:extLst>
              <a:ext uri="{FF2B5EF4-FFF2-40B4-BE49-F238E27FC236}">
                <a16:creationId xmlns:a16="http://schemas.microsoft.com/office/drawing/2014/main" id="{C6FE0370-2A8D-83C8-49E3-63E761CF43D3}"/>
              </a:ext>
            </a:extLst>
          </p:cNvPr>
          <p:cNvSpPr txBox="1">
            <a:spLocks noGrp="1" noChangeArrowheads="1"/>
          </p:cNvSpPr>
          <p:nvPr>
            <p:ph type="sldNum" sz="quarter" idx="10"/>
          </p:nvPr>
        </p:nvSpPr>
        <p:spPr>
          <a:ln/>
        </p:spPr>
        <p:txBody>
          <a:bodyPr/>
          <a:lstStyle>
            <a:lvl1pPr>
              <a:defRPr/>
            </a:lvl1pPr>
          </a:lstStyle>
          <a:p>
            <a:fld id="{927420D6-F2C8-4E4C-97AC-BE16C2A6959B}" type="slidenum">
              <a:rPr lang="en-US" altLang="en-US"/>
              <a:pPr/>
              <a:t>‹#›</a:t>
            </a:fld>
            <a:endParaRPr lang="en-US" altLang="en-US"/>
          </a:p>
        </p:txBody>
      </p:sp>
    </p:spTree>
    <p:extLst>
      <p:ext uri="{BB962C8B-B14F-4D97-AF65-F5344CB8AC3E}">
        <p14:creationId xmlns:p14="http://schemas.microsoft.com/office/powerpoint/2010/main" val="859572445"/>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E324C353-AD55-1879-9EC1-DD4E170A3D48}"/>
              </a:ext>
            </a:extLst>
          </p:cNvPr>
          <p:cNvSpPr txBox="1">
            <a:spLocks noGrp="1" noChangeArrowheads="1"/>
          </p:cNvSpPr>
          <p:nvPr>
            <p:ph type="sldNum" sz="quarter" idx="10"/>
          </p:nvPr>
        </p:nvSpPr>
        <p:spPr>
          <a:ln/>
        </p:spPr>
        <p:txBody>
          <a:bodyPr/>
          <a:lstStyle>
            <a:lvl1pPr>
              <a:defRPr/>
            </a:lvl1pPr>
          </a:lstStyle>
          <a:p>
            <a:fld id="{55DD8CC9-7013-804A-8A63-7B1521A4E769}" type="slidenum">
              <a:rPr lang="en-US" altLang="en-US"/>
              <a:pPr/>
              <a:t>‹#›</a:t>
            </a:fld>
            <a:endParaRPr lang="en-US" altLang="en-US"/>
          </a:p>
        </p:txBody>
      </p:sp>
    </p:spTree>
    <p:extLst>
      <p:ext uri="{BB962C8B-B14F-4D97-AF65-F5344CB8AC3E}">
        <p14:creationId xmlns:p14="http://schemas.microsoft.com/office/powerpoint/2010/main" val="175373687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
            <a:extLst>
              <a:ext uri="{FF2B5EF4-FFF2-40B4-BE49-F238E27FC236}">
                <a16:creationId xmlns:a16="http://schemas.microsoft.com/office/drawing/2014/main" id="{B803D8BD-591C-BC07-298B-67E759511853}"/>
              </a:ext>
            </a:extLst>
          </p:cNvPr>
          <p:cNvSpPr txBox="1">
            <a:spLocks noGrp="1" noChangeArrowheads="1"/>
          </p:cNvSpPr>
          <p:nvPr>
            <p:ph type="sldNum" sz="quarter" idx="10"/>
          </p:nvPr>
        </p:nvSpPr>
        <p:spPr>
          <a:ln/>
        </p:spPr>
        <p:txBody>
          <a:bodyPr/>
          <a:lstStyle>
            <a:lvl1pPr>
              <a:defRPr/>
            </a:lvl1pPr>
          </a:lstStyle>
          <a:p>
            <a:fld id="{579C6FE2-7CA8-904E-807C-A812758BCF91}" type="slidenum">
              <a:rPr lang="en-US" altLang="en-US"/>
              <a:pPr/>
              <a:t>‹#›</a:t>
            </a:fld>
            <a:endParaRPr lang="en-US" altLang="en-US"/>
          </a:p>
        </p:txBody>
      </p:sp>
    </p:spTree>
    <p:extLst>
      <p:ext uri="{BB962C8B-B14F-4D97-AF65-F5344CB8AC3E}">
        <p14:creationId xmlns:p14="http://schemas.microsoft.com/office/powerpoint/2010/main" val="1961850112"/>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Times" charset="0"/>
            </a:endParaRPr>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
            <a:extLst>
              <a:ext uri="{FF2B5EF4-FFF2-40B4-BE49-F238E27FC236}">
                <a16:creationId xmlns:a16="http://schemas.microsoft.com/office/drawing/2014/main" id="{AFB05458-630D-CB65-9AEC-EBD5BEB7ECCE}"/>
              </a:ext>
            </a:extLst>
          </p:cNvPr>
          <p:cNvSpPr txBox="1">
            <a:spLocks noGrp="1" noChangeArrowheads="1"/>
          </p:cNvSpPr>
          <p:nvPr>
            <p:ph type="sldNum" sz="quarter" idx="10"/>
          </p:nvPr>
        </p:nvSpPr>
        <p:spPr>
          <a:ln/>
        </p:spPr>
        <p:txBody>
          <a:bodyPr/>
          <a:lstStyle>
            <a:lvl1pPr>
              <a:defRPr/>
            </a:lvl1pPr>
          </a:lstStyle>
          <a:p>
            <a:fld id="{A8196D49-9C8A-C34E-BE5F-2A5B152D9804}" type="slidenum">
              <a:rPr lang="en-US" altLang="en-US"/>
              <a:pPr/>
              <a:t>‹#›</a:t>
            </a:fld>
            <a:endParaRPr lang="en-US" altLang="en-US"/>
          </a:p>
        </p:txBody>
      </p:sp>
    </p:spTree>
    <p:extLst>
      <p:ext uri="{BB962C8B-B14F-4D97-AF65-F5344CB8AC3E}">
        <p14:creationId xmlns:p14="http://schemas.microsoft.com/office/powerpoint/2010/main" val="184099208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8245CB20-522B-C9FD-7ED8-623AC0D5A823}"/>
              </a:ext>
            </a:extLst>
          </p:cNvPr>
          <p:cNvSpPr txBox="1">
            <a:spLocks noGrp="1" noChangeArrowheads="1"/>
          </p:cNvSpPr>
          <p:nvPr>
            <p:ph type="sldNum" sz="quarter" idx="10"/>
          </p:nvPr>
        </p:nvSpPr>
        <p:spPr>
          <a:ln/>
        </p:spPr>
        <p:txBody>
          <a:bodyPr/>
          <a:lstStyle>
            <a:lvl1pPr>
              <a:defRPr/>
            </a:lvl1pPr>
          </a:lstStyle>
          <a:p>
            <a:fld id="{ACB00518-757E-5F42-8D3E-500C677A559D}" type="slidenum">
              <a:rPr lang="en-US" altLang="en-US"/>
              <a:pPr/>
              <a:t>‹#›</a:t>
            </a:fld>
            <a:endParaRPr lang="en-US" altLang="en-US"/>
          </a:p>
        </p:txBody>
      </p:sp>
    </p:spTree>
    <p:extLst>
      <p:ext uri="{BB962C8B-B14F-4D97-AF65-F5344CB8AC3E}">
        <p14:creationId xmlns:p14="http://schemas.microsoft.com/office/powerpoint/2010/main" val="679130714"/>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39000" y="50800"/>
            <a:ext cx="2159000" cy="441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50800"/>
            <a:ext cx="6324600" cy="441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92DA8034-9BA9-FCC2-77E9-E5DDEB16B21F}"/>
              </a:ext>
            </a:extLst>
          </p:cNvPr>
          <p:cNvSpPr txBox="1">
            <a:spLocks noGrp="1" noChangeArrowheads="1"/>
          </p:cNvSpPr>
          <p:nvPr>
            <p:ph type="sldNum" sz="quarter" idx="10"/>
          </p:nvPr>
        </p:nvSpPr>
        <p:spPr>
          <a:ln/>
        </p:spPr>
        <p:txBody>
          <a:bodyPr/>
          <a:lstStyle>
            <a:lvl1pPr>
              <a:defRPr/>
            </a:lvl1pPr>
          </a:lstStyle>
          <a:p>
            <a:fld id="{4CB87778-E9BD-E743-BC6A-FD6CF26AF981}" type="slidenum">
              <a:rPr lang="en-US" altLang="en-US"/>
              <a:pPr/>
              <a:t>‹#›</a:t>
            </a:fld>
            <a:endParaRPr lang="en-US" altLang="en-US"/>
          </a:p>
        </p:txBody>
      </p:sp>
    </p:spTree>
    <p:extLst>
      <p:ext uri="{BB962C8B-B14F-4D97-AF65-F5344CB8AC3E}">
        <p14:creationId xmlns:p14="http://schemas.microsoft.com/office/powerpoint/2010/main" val="2558640098"/>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337483466"/>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50784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225945316"/>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990600" y="990600"/>
            <a:ext cx="40132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56200" y="990600"/>
            <a:ext cx="40132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483925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418131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4102856017"/>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1529688"/>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84230914"/>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7476582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3864096"/>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304800"/>
            <a:ext cx="2286000" cy="63246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508000" y="304800"/>
            <a:ext cx="6705600" cy="6324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7845179"/>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a:t>Click to edit Master title style</a:t>
            </a:r>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Text Box 3">
            <a:extLst>
              <a:ext uri="{FF2B5EF4-FFF2-40B4-BE49-F238E27FC236}">
                <a16:creationId xmlns:a16="http://schemas.microsoft.com/office/drawing/2014/main" id="{0124F3D5-C4D7-0346-EE60-82AB9DCE0ECB}"/>
              </a:ext>
            </a:extLst>
          </p:cNvPr>
          <p:cNvSpPr txBox="1">
            <a:spLocks noGrp="1" noChangeArrowheads="1"/>
          </p:cNvSpPr>
          <p:nvPr>
            <p:ph type="sldNum" sz="quarter" idx="10"/>
          </p:nvPr>
        </p:nvSpPr>
        <p:spPr>
          <a:ln/>
        </p:spPr>
        <p:txBody>
          <a:bodyPr/>
          <a:lstStyle>
            <a:lvl1pPr>
              <a:defRPr/>
            </a:lvl1pPr>
          </a:lstStyle>
          <a:p>
            <a:fld id="{5CC86158-EC4F-6241-B77B-9DAC195CBF41}" type="slidenum">
              <a:rPr lang="en-US" altLang="en-US"/>
              <a:pPr/>
              <a:t>‹#›</a:t>
            </a:fld>
            <a:endParaRPr lang="en-US" altLang="en-US"/>
          </a:p>
        </p:txBody>
      </p:sp>
    </p:spTree>
    <p:extLst>
      <p:ext uri="{BB962C8B-B14F-4D97-AF65-F5344CB8AC3E}">
        <p14:creationId xmlns:p14="http://schemas.microsoft.com/office/powerpoint/2010/main" val="2644125208"/>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DD8B8A4D-45A5-A5C2-778C-0AFC4D7E04FC}"/>
              </a:ext>
            </a:extLst>
          </p:cNvPr>
          <p:cNvSpPr txBox="1">
            <a:spLocks noGrp="1" noChangeArrowheads="1"/>
          </p:cNvSpPr>
          <p:nvPr>
            <p:ph type="sldNum" sz="quarter" idx="10"/>
          </p:nvPr>
        </p:nvSpPr>
        <p:spPr>
          <a:ln/>
        </p:spPr>
        <p:txBody>
          <a:bodyPr/>
          <a:lstStyle>
            <a:lvl1pPr>
              <a:defRPr/>
            </a:lvl1pPr>
          </a:lstStyle>
          <a:p>
            <a:fld id="{E54F0373-73F8-224F-86A5-7EE9538C88FD}" type="slidenum">
              <a:rPr lang="en-US" altLang="en-US"/>
              <a:pPr/>
              <a:t>‹#›</a:t>
            </a:fld>
            <a:endParaRPr lang="en-US" altLang="en-US"/>
          </a:p>
        </p:txBody>
      </p:sp>
    </p:spTree>
    <p:extLst>
      <p:ext uri="{BB962C8B-B14F-4D97-AF65-F5344CB8AC3E}">
        <p14:creationId xmlns:p14="http://schemas.microsoft.com/office/powerpoint/2010/main" val="211910295"/>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Text Box 3">
            <a:extLst>
              <a:ext uri="{FF2B5EF4-FFF2-40B4-BE49-F238E27FC236}">
                <a16:creationId xmlns:a16="http://schemas.microsoft.com/office/drawing/2014/main" id="{36475D96-60A7-8DC4-350B-22BE716167B4}"/>
              </a:ext>
            </a:extLst>
          </p:cNvPr>
          <p:cNvSpPr txBox="1">
            <a:spLocks noGrp="1" noChangeArrowheads="1"/>
          </p:cNvSpPr>
          <p:nvPr>
            <p:ph type="sldNum" sz="quarter" idx="10"/>
          </p:nvPr>
        </p:nvSpPr>
        <p:spPr>
          <a:ln/>
        </p:spPr>
        <p:txBody>
          <a:bodyPr/>
          <a:lstStyle>
            <a:lvl1pPr>
              <a:defRPr/>
            </a:lvl1pPr>
          </a:lstStyle>
          <a:p>
            <a:fld id="{27D7F3AC-5162-0A4F-B9F1-8EFACD12680F}" type="slidenum">
              <a:rPr lang="en-US" altLang="en-US"/>
              <a:pPr/>
              <a:t>‹#›</a:t>
            </a:fld>
            <a:endParaRPr lang="en-US" altLang="en-US"/>
          </a:p>
        </p:txBody>
      </p:sp>
    </p:spTree>
    <p:extLst>
      <p:ext uri="{BB962C8B-B14F-4D97-AF65-F5344CB8AC3E}">
        <p14:creationId xmlns:p14="http://schemas.microsoft.com/office/powerpoint/2010/main" val="1984892616"/>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4000" y="1435100"/>
            <a:ext cx="46863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92700" y="1435100"/>
            <a:ext cx="46863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3">
            <a:extLst>
              <a:ext uri="{FF2B5EF4-FFF2-40B4-BE49-F238E27FC236}">
                <a16:creationId xmlns:a16="http://schemas.microsoft.com/office/drawing/2014/main" id="{A3E1337C-2070-2935-E48C-AB76201FAA93}"/>
              </a:ext>
            </a:extLst>
          </p:cNvPr>
          <p:cNvSpPr txBox="1">
            <a:spLocks noGrp="1" noChangeArrowheads="1"/>
          </p:cNvSpPr>
          <p:nvPr>
            <p:ph type="sldNum" sz="quarter" idx="10"/>
          </p:nvPr>
        </p:nvSpPr>
        <p:spPr>
          <a:ln/>
        </p:spPr>
        <p:txBody>
          <a:bodyPr/>
          <a:lstStyle>
            <a:lvl1pPr>
              <a:defRPr/>
            </a:lvl1pPr>
          </a:lstStyle>
          <a:p>
            <a:fld id="{B7344571-3CF0-B343-B557-7257C16C25FB}" type="slidenum">
              <a:rPr lang="en-US" altLang="en-US"/>
              <a:pPr/>
              <a:t>‹#›</a:t>
            </a:fld>
            <a:endParaRPr lang="en-US" altLang="en-US"/>
          </a:p>
        </p:txBody>
      </p:sp>
    </p:spTree>
    <p:extLst>
      <p:ext uri="{BB962C8B-B14F-4D97-AF65-F5344CB8AC3E}">
        <p14:creationId xmlns:p14="http://schemas.microsoft.com/office/powerpoint/2010/main" val="243366491"/>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3">
            <a:extLst>
              <a:ext uri="{FF2B5EF4-FFF2-40B4-BE49-F238E27FC236}">
                <a16:creationId xmlns:a16="http://schemas.microsoft.com/office/drawing/2014/main" id="{5FB27841-FCAF-6820-7EE1-164D36C49DA8}"/>
              </a:ext>
            </a:extLst>
          </p:cNvPr>
          <p:cNvSpPr txBox="1">
            <a:spLocks noGrp="1" noChangeArrowheads="1"/>
          </p:cNvSpPr>
          <p:nvPr>
            <p:ph type="sldNum" sz="quarter" idx="10"/>
          </p:nvPr>
        </p:nvSpPr>
        <p:spPr>
          <a:ln/>
        </p:spPr>
        <p:txBody>
          <a:bodyPr/>
          <a:lstStyle>
            <a:lvl1pPr>
              <a:defRPr/>
            </a:lvl1pPr>
          </a:lstStyle>
          <a:p>
            <a:fld id="{4BC67199-2224-1E47-AF56-417952CC72F2}" type="slidenum">
              <a:rPr lang="en-US" altLang="en-US"/>
              <a:pPr/>
              <a:t>‹#›</a:t>
            </a:fld>
            <a:endParaRPr lang="en-US" altLang="en-US"/>
          </a:p>
        </p:txBody>
      </p:sp>
    </p:spTree>
    <p:extLst>
      <p:ext uri="{BB962C8B-B14F-4D97-AF65-F5344CB8AC3E}">
        <p14:creationId xmlns:p14="http://schemas.microsoft.com/office/powerpoint/2010/main" val="340092352"/>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3">
            <a:extLst>
              <a:ext uri="{FF2B5EF4-FFF2-40B4-BE49-F238E27FC236}">
                <a16:creationId xmlns:a16="http://schemas.microsoft.com/office/drawing/2014/main" id="{ABF3A249-B712-5173-2631-88152765E6D7}"/>
              </a:ext>
            </a:extLst>
          </p:cNvPr>
          <p:cNvSpPr txBox="1">
            <a:spLocks noGrp="1" noChangeArrowheads="1"/>
          </p:cNvSpPr>
          <p:nvPr>
            <p:ph type="sldNum" sz="quarter" idx="10"/>
          </p:nvPr>
        </p:nvSpPr>
        <p:spPr>
          <a:ln/>
        </p:spPr>
        <p:txBody>
          <a:bodyPr/>
          <a:lstStyle>
            <a:lvl1pPr>
              <a:defRPr/>
            </a:lvl1pPr>
          </a:lstStyle>
          <a:p>
            <a:fld id="{09A93338-4D0F-724D-B6A0-6138D55F161E}" type="slidenum">
              <a:rPr lang="en-US" altLang="en-US"/>
              <a:pPr/>
              <a:t>‹#›</a:t>
            </a:fld>
            <a:endParaRPr lang="en-US" altLang="en-US"/>
          </a:p>
        </p:txBody>
      </p:sp>
    </p:spTree>
    <p:extLst>
      <p:ext uri="{BB962C8B-B14F-4D97-AF65-F5344CB8AC3E}">
        <p14:creationId xmlns:p14="http://schemas.microsoft.com/office/powerpoint/2010/main" val="1504319502"/>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DFD00234-FC67-5AA1-F310-71F105341743}"/>
              </a:ext>
            </a:extLst>
          </p:cNvPr>
          <p:cNvSpPr txBox="1">
            <a:spLocks noGrp="1" noChangeArrowheads="1"/>
          </p:cNvSpPr>
          <p:nvPr>
            <p:ph type="sldNum" sz="quarter" idx="10"/>
          </p:nvPr>
        </p:nvSpPr>
        <p:spPr>
          <a:ln/>
        </p:spPr>
        <p:txBody>
          <a:bodyPr/>
          <a:lstStyle>
            <a:lvl1pPr>
              <a:defRPr/>
            </a:lvl1pPr>
          </a:lstStyle>
          <a:p>
            <a:fld id="{A34477D5-862E-F64E-92FC-7A25600C266D}" type="slidenum">
              <a:rPr lang="en-US" altLang="en-US"/>
              <a:pPr/>
              <a:t>‹#›</a:t>
            </a:fld>
            <a:endParaRPr lang="en-US" altLang="en-US"/>
          </a:p>
        </p:txBody>
      </p:sp>
    </p:spTree>
    <p:extLst>
      <p:ext uri="{BB962C8B-B14F-4D97-AF65-F5344CB8AC3E}">
        <p14:creationId xmlns:p14="http://schemas.microsoft.com/office/powerpoint/2010/main" val="66890683"/>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
            <a:extLst>
              <a:ext uri="{FF2B5EF4-FFF2-40B4-BE49-F238E27FC236}">
                <a16:creationId xmlns:a16="http://schemas.microsoft.com/office/drawing/2014/main" id="{778DA8C6-BAC8-F690-D912-5075BD8EA8B3}"/>
              </a:ext>
            </a:extLst>
          </p:cNvPr>
          <p:cNvSpPr txBox="1">
            <a:spLocks noGrp="1" noChangeArrowheads="1"/>
          </p:cNvSpPr>
          <p:nvPr>
            <p:ph type="sldNum" sz="quarter" idx="10"/>
          </p:nvPr>
        </p:nvSpPr>
        <p:spPr>
          <a:ln/>
        </p:spPr>
        <p:txBody>
          <a:bodyPr/>
          <a:lstStyle>
            <a:lvl1pPr>
              <a:defRPr/>
            </a:lvl1pPr>
          </a:lstStyle>
          <a:p>
            <a:fld id="{838F95DA-6EEC-ED4C-9493-111D0FF78919}" type="slidenum">
              <a:rPr lang="en-US" altLang="en-US"/>
              <a:pPr/>
              <a:t>‹#›</a:t>
            </a:fld>
            <a:endParaRPr lang="en-US" altLang="en-US"/>
          </a:p>
        </p:txBody>
      </p:sp>
    </p:spTree>
    <p:extLst>
      <p:ext uri="{BB962C8B-B14F-4D97-AF65-F5344CB8AC3E}">
        <p14:creationId xmlns:p14="http://schemas.microsoft.com/office/powerpoint/2010/main" val="3744523067"/>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Times" charset="0"/>
            </a:endParaRPr>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
            <a:extLst>
              <a:ext uri="{FF2B5EF4-FFF2-40B4-BE49-F238E27FC236}">
                <a16:creationId xmlns:a16="http://schemas.microsoft.com/office/drawing/2014/main" id="{5E99F749-412E-192A-016B-ED3D091A229E}"/>
              </a:ext>
            </a:extLst>
          </p:cNvPr>
          <p:cNvSpPr txBox="1">
            <a:spLocks noGrp="1" noChangeArrowheads="1"/>
          </p:cNvSpPr>
          <p:nvPr>
            <p:ph type="sldNum" sz="quarter" idx="10"/>
          </p:nvPr>
        </p:nvSpPr>
        <p:spPr>
          <a:ln/>
        </p:spPr>
        <p:txBody>
          <a:bodyPr/>
          <a:lstStyle>
            <a:lvl1pPr>
              <a:defRPr/>
            </a:lvl1pPr>
          </a:lstStyle>
          <a:p>
            <a:fld id="{F2872FBD-A46C-0E40-8A1F-5091BD2CCD16}" type="slidenum">
              <a:rPr lang="en-US" altLang="en-US"/>
              <a:pPr/>
              <a:t>‹#›</a:t>
            </a:fld>
            <a:endParaRPr lang="en-US" altLang="en-US"/>
          </a:p>
        </p:txBody>
      </p:sp>
    </p:spTree>
    <p:extLst>
      <p:ext uri="{BB962C8B-B14F-4D97-AF65-F5344CB8AC3E}">
        <p14:creationId xmlns:p14="http://schemas.microsoft.com/office/powerpoint/2010/main" val="942710144"/>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3878A0F5-5C48-F9BC-E4D3-D67CBF18652F}"/>
              </a:ext>
            </a:extLst>
          </p:cNvPr>
          <p:cNvSpPr txBox="1">
            <a:spLocks noGrp="1" noChangeArrowheads="1"/>
          </p:cNvSpPr>
          <p:nvPr>
            <p:ph type="sldNum" sz="quarter" idx="10"/>
          </p:nvPr>
        </p:nvSpPr>
        <p:spPr>
          <a:ln/>
        </p:spPr>
        <p:txBody>
          <a:bodyPr/>
          <a:lstStyle>
            <a:lvl1pPr>
              <a:defRPr/>
            </a:lvl1pPr>
          </a:lstStyle>
          <a:p>
            <a:fld id="{B7415CD7-098E-7C4D-AC21-767C220819F0}" type="slidenum">
              <a:rPr lang="en-US" altLang="en-US"/>
              <a:pPr/>
              <a:t>‹#›</a:t>
            </a:fld>
            <a:endParaRPr lang="en-US" altLang="en-US"/>
          </a:p>
        </p:txBody>
      </p:sp>
    </p:spTree>
    <p:extLst>
      <p:ext uri="{BB962C8B-B14F-4D97-AF65-F5344CB8AC3E}">
        <p14:creationId xmlns:p14="http://schemas.microsoft.com/office/powerpoint/2010/main" val="3642170120"/>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97750" y="50800"/>
            <a:ext cx="2381250" cy="69469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54000" y="50800"/>
            <a:ext cx="6991350" cy="694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A9E24DC8-62BC-0844-B06F-BB2E4CE8BF03}"/>
              </a:ext>
            </a:extLst>
          </p:cNvPr>
          <p:cNvSpPr txBox="1">
            <a:spLocks noGrp="1" noChangeArrowheads="1"/>
          </p:cNvSpPr>
          <p:nvPr>
            <p:ph type="sldNum" sz="quarter" idx="10"/>
          </p:nvPr>
        </p:nvSpPr>
        <p:spPr>
          <a:ln/>
        </p:spPr>
        <p:txBody>
          <a:bodyPr/>
          <a:lstStyle>
            <a:lvl1pPr>
              <a:defRPr/>
            </a:lvl1pPr>
          </a:lstStyle>
          <a:p>
            <a:fld id="{E5D6DFD3-FFC3-DF43-9265-9A7E25DA6D4B}" type="slidenum">
              <a:rPr lang="en-US" altLang="en-US"/>
              <a:pPr/>
              <a:t>‹#›</a:t>
            </a:fld>
            <a:endParaRPr lang="en-US" altLang="en-US"/>
          </a:p>
        </p:txBody>
      </p:sp>
    </p:spTree>
    <p:extLst>
      <p:ext uri="{BB962C8B-B14F-4D97-AF65-F5344CB8AC3E}">
        <p14:creationId xmlns:p14="http://schemas.microsoft.com/office/powerpoint/2010/main" val="278695086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BC98E484-B706-8EB2-0A83-9B1189829FE4}"/>
              </a:ext>
            </a:extLst>
          </p:cNvPr>
          <p:cNvSpPr>
            <a:spLocks noGrp="1" noChangeArrowheads="1"/>
          </p:cNvSpPr>
          <p:nvPr>
            <p:ph type="title"/>
          </p:nvPr>
        </p:nvSpPr>
        <p:spPr bwMode="auto">
          <a:xfrm>
            <a:off x="762000" y="50800"/>
            <a:ext cx="8636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5955" bIns="50800" numCol="1" anchor="ctr" anchorCtr="0" compatLnSpc="1">
            <a:prstTxWarp prst="textNoShape">
              <a:avLst/>
            </a:prstTxWarp>
          </a:bodyPr>
          <a:lstStyle/>
          <a:p>
            <a:pPr lvl="0"/>
            <a:r>
              <a:rPr lang="en-US" altLang="en-US">
                <a:sym typeface="Times" pitchFamily="2" charset="0"/>
              </a:rPr>
              <a:t>Click to edit Master title style</a:t>
            </a:r>
          </a:p>
        </p:txBody>
      </p:sp>
      <p:sp>
        <p:nvSpPr>
          <p:cNvPr id="1027" name="Rectangle 2">
            <a:extLst>
              <a:ext uri="{FF2B5EF4-FFF2-40B4-BE49-F238E27FC236}">
                <a16:creationId xmlns:a16="http://schemas.microsoft.com/office/drawing/2014/main" id="{43FB478B-AEC9-7698-03F4-5A55B53F8E15}"/>
              </a:ext>
            </a:extLst>
          </p:cNvPr>
          <p:cNvSpPr>
            <a:spLocks noGrp="1" noChangeArrowheads="1"/>
          </p:cNvSpPr>
          <p:nvPr>
            <p:ph type="body" idx="1"/>
          </p:nvPr>
        </p:nvSpPr>
        <p:spPr bwMode="auto">
          <a:xfrm>
            <a:off x="584200" y="1193800"/>
            <a:ext cx="9207500" cy="57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5955" bIns="50800" numCol="1" anchor="t" anchorCtr="0" compatLnSpc="1">
            <a:prstTxWarp prst="textNoShape">
              <a:avLst/>
            </a:prstTxWarp>
          </a:bodyPr>
          <a:lstStyle/>
          <a:p>
            <a:pPr lvl="0"/>
            <a:r>
              <a:rPr lang="en-US" altLang="en-US">
                <a:sym typeface="Times" pitchFamily="2" charset="0"/>
              </a:rPr>
              <a:t>Click to edit Master text styles</a:t>
            </a:r>
          </a:p>
          <a:p>
            <a:pPr lvl="1"/>
            <a:r>
              <a:rPr lang="en-US" altLang="en-US">
                <a:sym typeface="Times" pitchFamily="2" charset="0"/>
              </a:rPr>
              <a:t>Second level</a:t>
            </a:r>
          </a:p>
          <a:p>
            <a:pPr lvl="2"/>
            <a:r>
              <a:rPr lang="en-US" altLang="en-US">
                <a:sym typeface="Times" pitchFamily="2" charset="0"/>
              </a:rPr>
              <a:t>Third level</a:t>
            </a:r>
          </a:p>
          <a:p>
            <a:pPr lvl="3"/>
            <a:r>
              <a:rPr lang="en-US" altLang="en-US">
                <a:sym typeface="Times" pitchFamily="2" charset="0"/>
              </a:rPr>
              <a:t>Fourth level</a:t>
            </a:r>
          </a:p>
          <a:p>
            <a:pPr lvl="4"/>
            <a:r>
              <a:rPr lang="en-US" altLang="en-US">
                <a:sym typeface="Times" pitchFamily="2" charset="0"/>
              </a:rPr>
              <a:t>Fifth level</a:t>
            </a:r>
          </a:p>
        </p:txBody>
      </p:sp>
      <p:sp>
        <p:nvSpPr>
          <p:cNvPr id="2" name="Text Box 3">
            <a:extLst>
              <a:ext uri="{FF2B5EF4-FFF2-40B4-BE49-F238E27FC236}">
                <a16:creationId xmlns:a16="http://schemas.microsoft.com/office/drawing/2014/main" id="{AA9560BD-11B7-9580-10A4-D529239646A2}"/>
              </a:ext>
            </a:extLst>
          </p:cNvPr>
          <p:cNvSpPr txBox="1">
            <a:spLocks noGrp="1" noChangeArrowheads="1"/>
          </p:cNvSpPr>
          <p:nvPr>
            <p:ph type="sldNum" sz="quarter" idx="4"/>
          </p:nvPr>
        </p:nvSpPr>
        <p:spPr bwMode="auto">
          <a:xfrm>
            <a:off x="8196263" y="6946900"/>
            <a:ext cx="292100" cy="3302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defRPr sz="1400">
                <a:solidFill>
                  <a:schemeClr val="tx1"/>
                </a:solidFill>
                <a:latin typeface="Times" pitchFamily="2" charset="0"/>
                <a:sym typeface="Times" pitchFamily="2" charset="0"/>
              </a:defRPr>
            </a:lvl1pPr>
          </a:lstStyle>
          <a:p>
            <a:fld id="{0358A3DB-5812-514A-890D-71048FE02A8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93" r:id="rId12"/>
    <p:sldLayoutId id="2147483794" r:id="rId13"/>
  </p:sldLayoutIdLst>
  <p:transition/>
  <p:hf hdr="0" ftr="0" dt="0"/>
  <p:txStyles>
    <p:titleStyle>
      <a:lvl1pPr marL="44450" indent="-44450" algn="ctr" rtl="0" eaLnBrk="0" fontAlgn="base" hangingPunct="0">
        <a:spcBef>
          <a:spcPct val="0"/>
        </a:spcBef>
        <a:spcAft>
          <a:spcPct val="0"/>
        </a:spcAft>
        <a:defRPr sz="3200">
          <a:solidFill>
            <a:srgbClr val="1702A3"/>
          </a:solidFill>
          <a:latin typeface="+mj-lt"/>
          <a:ea typeface="+mj-ea"/>
          <a:cs typeface="+mj-cs"/>
          <a:sym typeface="Times" pitchFamily="2" charset="0"/>
        </a:defRPr>
      </a:lvl1pPr>
      <a:lvl2pPr marL="44450" indent="-44450" algn="ctr" rtl="0" eaLnBrk="0" fontAlgn="base" hangingPunct="0">
        <a:spcBef>
          <a:spcPct val="0"/>
        </a:spcBef>
        <a:spcAft>
          <a:spcPct val="0"/>
        </a:spcAft>
        <a:defRPr sz="3200">
          <a:solidFill>
            <a:srgbClr val="1702A3"/>
          </a:solidFill>
          <a:latin typeface="Times" charset="0"/>
          <a:ea typeface="ヒラギノ明朝 ProN W3" charset="-128"/>
          <a:cs typeface="ヒラギノ明朝 ProN W3" charset="-128"/>
          <a:sym typeface="Times" pitchFamily="2" charset="0"/>
        </a:defRPr>
      </a:lvl2pPr>
      <a:lvl3pPr marL="44450" indent="-44450" algn="ctr" rtl="0" eaLnBrk="0" fontAlgn="base" hangingPunct="0">
        <a:spcBef>
          <a:spcPct val="0"/>
        </a:spcBef>
        <a:spcAft>
          <a:spcPct val="0"/>
        </a:spcAft>
        <a:defRPr sz="3200">
          <a:solidFill>
            <a:srgbClr val="1702A3"/>
          </a:solidFill>
          <a:latin typeface="Times" charset="0"/>
          <a:ea typeface="ヒラギノ明朝 ProN W3" charset="-128"/>
          <a:cs typeface="ヒラギノ明朝 ProN W3" charset="-128"/>
          <a:sym typeface="Times" pitchFamily="2" charset="0"/>
        </a:defRPr>
      </a:lvl3pPr>
      <a:lvl4pPr marL="44450" indent="-44450" algn="ctr" rtl="0" eaLnBrk="0" fontAlgn="base" hangingPunct="0">
        <a:spcBef>
          <a:spcPct val="0"/>
        </a:spcBef>
        <a:spcAft>
          <a:spcPct val="0"/>
        </a:spcAft>
        <a:defRPr sz="3200">
          <a:solidFill>
            <a:srgbClr val="1702A3"/>
          </a:solidFill>
          <a:latin typeface="Times" charset="0"/>
          <a:ea typeface="ヒラギノ明朝 ProN W3" charset="-128"/>
          <a:cs typeface="ヒラギノ明朝 ProN W3" charset="-128"/>
          <a:sym typeface="Times" pitchFamily="2" charset="0"/>
        </a:defRPr>
      </a:lvl4pPr>
      <a:lvl5pPr marL="44450" indent="-44450" algn="ctr" rtl="0" eaLnBrk="0" fontAlgn="base" hangingPunct="0">
        <a:spcBef>
          <a:spcPct val="0"/>
        </a:spcBef>
        <a:spcAft>
          <a:spcPct val="0"/>
        </a:spcAft>
        <a:defRPr sz="3200">
          <a:solidFill>
            <a:srgbClr val="1702A3"/>
          </a:solidFill>
          <a:latin typeface="Times" charset="0"/>
          <a:ea typeface="ヒラギノ明朝 ProN W3" charset="-128"/>
          <a:cs typeface="ヒラギノ明朝 ProN W3" charset="-128"/>
          <a:sym typeface="Times" pitchFamily="2" charset="0"/>
        </a:defRPr>
      </a:lvl5pPr>
      <a:lvl6pPr marL="501650" algn="ctr" rtl="0" fontAlgn="base">
        <a:spcBef>
          <a:spcPct val="0"/>
        </a:spcBef>
        <a:spcAft>
          <a:spcPct val="0"/>
        </a:spcAft>
        <a:defRPr sz="4000">
          <a:solidFill>
            <a:srgbClr val="1702A3"/>
          </a:solidFill>
          <a:latin typeface="Times" charset="0"/>
          <a:ea typeface="ヒラギノ明朝 ProN W3" charset="-128"/>
          <a:cs typeface="ヒラギノ明朝 ProN W3" charset="-128"/>
          <a:sym typeface="Times" charset="0"/>
        </a:defRPr>
      </a:lvl6pPr>
      <a:lvl7pPr marL="958850" algn="ctr" rtl="0" fontAlgn="base">
        <a:spcBef>
          <a:spcPct val="0"/>
        </a:spcBef>
        <a:spcAft>
          <a:spcPct val="0"/>
        </a:spcAft>
        <a:defRPr sz="4000">
          <a:solidFill>
            <a:srgbClr val="1702A3"/>
          </a:solidFill>
          <a:latin typeface="Times" charset="0"/>
          <a:ea typeface="ヒラギノ明朝 ProN W3" charset="-128"/>
          <a:cs typeface="ヒラギノ明朝 ProN W3" charset="-128"/>
          <a:sym typeface="Times" charset="0"/>
        </a:defRPr>
      </a:lvl7pPr>
      <a:lvl8pPr marL="1416050" algn="ctr" rtl="0" fontAlgn="base">
        <a:spcBef>
          <a:spcPct val="0"/>
        </a:spcBef>
        <a:spcAft>
          <a:spcPct val="0"/>
        </a:spcAft>
        <a:defRPr sz="4000">
          <a:solidFill>
            <a:srgbClr val="1702A3"/>
          </a:solidFill>
          <a:latin typeface="Times" charset="0"/>
          <a:ea typeface="ヒラギノ明朝 ProN W3" charset="-128"/>
          <a:cs typeface="ヒラギノ明朝 ProN W3" charset="-128"/>
          <a:sym typeface="Times" charset="0"/>
        </a:defRPr>
      </a:lvl8pPr>
      <a:lvl9pPr marL="1873250" algn="ctr" rtl="0" fontAlgn="base">
        <a:spcBef>
          <a:spcPct val="0"/>
        </a:spcBef>
        <a:spcAft>
          <a:spcPct val="0"/>
        </a:spcAft>
        <a:defRPr sz="4000">
          <a:solidFill>
            <a:srgbClr val="1702A3"/>
          </a:solidFill>
          <a:latin typeface="Times" charset="0"/>
          <a:ea typeface="ヒラギノ明朝 ProN W3" charset="-128"/>
          <a:cs typeface="ヒラギノ明朝 ProN W3" charset="-128"/>
          <a:sym typeface="Times" charset="0"/>
        </a:defRPr>
      </a:lvl9pPr>
    </p:titleStyle>
    <p:bodyStyle>
      <a:lvl1pPr marL="280988" indent="-279400" algn="l" rtl="0" eaLnBrk="0" fontAlgn="base" hangingPunct="0">
        <a:spcBef>
          <a:spcPts val="1700"/>
        </a:spcBef>
        <a:spcAft>
          <a:spcPct val="0"/>
        </a:spcAft>
        <a:buSzPct val="100000"/>
        <a:buFont typeface="Times" pitchFamily="2" charset="0"/>
        <a:buChar char="•"/>
        <a:defRPr sz="2000">
          <a:solidFill>
            <a:schemeClr val="tx1"/>
          </a:solidFill>
          <a:latin typeface="+mn-lt"/>
          <a:ea typeface="+mn-ea"/>
          <a:cs typeface="+mn-cs"/>
          <a:sym typeface="Times" pitchFamily="2" charset="0"/>
        </a:defRPr>
      </a:lvl1pPr>
      <a:lvl2pPr marL="495300" indent="-276225" algn="l" rtl="0" eaLnBrk="0" fontAlgn="base" hangingPunct="0">
        <a:spcBef>
          <a:spcPts val="800"/>
        </a:spcBef>
        <a:spcAft>
          <a:spcPct val="0"/>
        </a:spcAft>
        <a:buSzPct val="100000"/>
        <a:buFont typeface="Times" pitchFamily="2" charset="0"/>
        <a:buChar char="–"/>
        <a:defRPr sz="2000">
          <a:solidFill>
            <a:schemeClr val="tx1"/>
          </a:solidFill>
          <a:latin typeface="+mn-lt"/>
          <a:ea typeface="+mn-ea"/>
          <a:cs typeface="+mn-cs"/>
          <a:sym typeface="Times" pitchFamily="2" charset="0"/>
        </a:defRPr>
      </a:lvl2pPr>
      <a:lvl3pPr marL="785813" indent="-241300" algn="l" rtl="0" eaLnBrk="0" fontAlgn="base" hangingPunct="0">
        <a:spcBef>
          <a:spcPts val="600"/>
        </a:spcBef>
        <a:spcAft>
          <a:spcPct val="0"/>
        </a:spcAft>
        <a:buSzPct val="100000"/>
        <a:buFont typeface="Times" pitchFamily="2" charset="0"/>
        <a:buChar char="•"/>
        <a:defRPr sz="2000">
          <a:solidFill>
            <a:schemeClr val="tx1"/>
          </a:solidFill>
          <a:latin typeface="+mn-lt"/>
          <a:ea typeface="+mn-ea"/>
          <a:cs typeface="+mn-cs"/>
          <a:sym typeface="Times" pitchFamily="2" charset="0"/>
        </a:defRPr>
      </a:lvl3pPr>
      <a:lvl4pPr marL="1165225" indent="-254000" algn="l" rtl="0" eaLnBrk="0" fontAlgn="base" hangingPunct="0">
        <a:spcBef>
          <a:spcPts val="500"/>
        </a:spcBef>
        <a:spcAft>
          <a:spcPct val="0"/>
        </a:spcAft>
        <a:buSzPct val="100000"/>
        <a:buFont typeface="Times" pitchFamily="2" charset="0"/>
        <a:buChar char="–"/>
        <a:defRPr sz="1600">
          <a:solidFill>
            <a:schemeClr val="tx1"/>
          </a:solidFill>
          <a:latin typeface="+mn-lt"/>
          <a:ea typeface="+mn-ea"/>
          <a:cs typeface="+mn-cs"/>
          <a:sym typeface="Times" pitchFamily="2" charset="0"/>
        </a:defRPr>
      </a:lvl4pPr>
      <a:lvl5pPr marL="1390650" indent="-254000" algn="l" rtl="0" eaLnBrk="0" fontAlgn="base" hangingPunct="0">
        <a:spcBef>
          <a:spcPts val="500"/>
        </a:spcBef>
        <a:spcAft>
          <a:spcPct val="0"/>
        </a:spcAft>
        <a:buSzPct val="100000"/>
        <a:buFont typeface="Times" pitchFamily="2" charset="0"/>
        <a:buChar char="»"/>
        <a:defRPr sz="1400">
          <a:solidFill>
            <a:schemeClr val="tx1"/>
          </a:solidFill>
          <a:latin typeface="+mn-lt"/>
          <a:ea typeface="+mn-ea"/>
          <a:cs typeface="+mn-cs"/>
          <a:sym typeface="Times" pitchFamily="2" charset="0"/>
        </a:defRPr>
      </a:lvl5pPr>
      <a:lvl6pPr marL="1847850" indent="-254000" algn="l" rtl="0" fontAlgn="base">
        <a:spcBef>
          <a:spcPts val="500"/>
        </a:spcBef>
        <a:spcAft>
          <a:spcPct val="0"/>
        </a:spcAft>
        <a:buSzPct val="100000"/>
        <a:buFont typeface="Times" charset="0"/>
        <a:buChar char="»"/>
        <a:defRPr sz="1400">
          <a:solidFill>
            <a:schemeClr val="tx1"/>
          </a:solidFill>
          <a:latin typeface="+mn-lt"/>
          <a:ea typeface="+mn-ea"/>
          <a:cs typeface="+mn-cs"/>
          <a:sym typeface="Times" charset="0"/>
        </a:defRPr>
      </a:lvl6pPr>
      <a:lvl7pPr marL="2305050" indent="-254000" algn="l" rtl="0" fontAlgn="base">
        <a:spcBef>
          <a:spcPts val="500"/>
        </a:spcBef>
        <a:spcAft>
          <a:spcPct val="0"/>
        </a:spcAft>
        <a:buSzPct val="100000"/>
        <a:buFont typeface="Times" charset="0"/>
        <a:buChar char="»"/>
        <a:defRPr sz="1400">
          <a:solidFill>
            <a:schemeClr val="tx1"/>
          </a:solidFill>
          <a:latin typeface="+mn-lt"/>
          <a:ea typeface="+mn-ea"/>
          <a:cs typeface="+mn-cs"/>
          <a:sym typeface="Times" charset="0"/>
        </a:defRPr>
      </a:lvl7pPr>
      <a:lvl8pPr marL="2762250" indent="-254000" algn="l" rtl="0" fontAlgn="base">
        <a:spcBef>
          <a:spcPts val="500"/>
        </a:spcBef>
        <a:spcAft>
          <a:spcPct val="0"/>
        </a:spcAft>
        <a:buSzPct val="100000"/>
        <a:buFont typeface="Times" charset="0"/>
        <a:buChar char="»"/>
        <a:defRPr sz="1400">
          <a:solidFill>
            <a:schemeClr val="tx1"/>
          </a:solidFill>
          <a:latin typeface="+mn-lt"/>
          <a:ea typeface="+mn-ea"/>
          <a:cs typeface="+mn-cs"/>
          <a:sym typeface="Times" charset="0"/>
        </a:defRPr>
      </a:lvl8pPr>
      <a:lvl9pPr marL="3219450" indent="-254000" algn="l" rtl="0" fontAlgn="base">
        <a:spcBef>
          <a:spcPts val="500"/>
        </a:spcBef>
        <a:spcAft>
          <a:spcPct val="0"/>
        </a:spcAft>
        <a:buSzPct val="100000"/>
        <a:buFont typeface="Times" charset="0"/>
        <a:buChar char="»"/>
        <a:defRPr sz="1400">
          <a:solidFill>
            <a:schemeClr val="tx1"/>
          </a:solidFill>
          <a:latin typeface="+mn-lt"/>
          <a:ea typeface="+mn-ea"/>
          <a:cs typeface="+mn-cs"/>
          <a:sym typeface="Time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1">
            <a:extLst>
              <a:ext uri="{FF2B5EF4-FFF2-40B4-BE49-F238E27FC236}">
                <a16:creationId xmlns:a16="http://schemas.microsoft.com/office/drawing/2014/main" id="{EDBD8D65-BEA5-BC34-EFA3-79D4937C9C34}"/>
              </a:ext>
            </a:extLst>
          </p:cNvPr>
          <p:cNvSpPr>
            <a:spLocks noGrp="1" noChangeArrowheads="1"/>
          </p:cNvSpPr>
          <p:nvPr>
            <p:ph type="body" idx="1"/>
          </p:nvPr>
        </p:nvSpPr>
        <p:spPr bwMode="auto">
          <a:xfrm>
            <a:off x="990600" y="3924300"/>
            <a:ext cx="81788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8100" tIns="38100" rIns="38100" bIns="38100" numCol="1" anchor="t" anchorCtr="0" compatLnSpc="1">
            <a:prstTxWarp prst="textNoShape">
              <a:avLst/>
            </a:prstTxWarp>
          </a:bodyPr>
          <a:lstStyle/>
          <a:p>
            <a:pPr lvl="0"/>
            <a:r>
              <a:rPr lang="en-US" altLang="en-US">
                <a:sym typeface="Gill Sans" panose="020B0502020104020203" pitchFamily="34" charset="-79"/>
              </a:rPr>
              <a:t>Click to edit Master text styles</a:t>
            </a:r>
          </a:p>
          <a:p>
            <a:pPr lvl="1"/>
            <a:r>
              <a:rPr lang="en-US" altLang="en-US">
                <a:sym typeface="Gill Sans" panose="020B0502020104020203" pitchFamily="34" charset="-79"/>
              </a:rPr>
              <a:t>Second level</a:t>
            </a:r>
          </a:p>
          <a:p>
            <a:pPr lvl="2"/>
            <a:r>
              <a:rPr lang="en-US" altLang="en-US">
                <a:sym typeface="Gill Sans" panose="020B0502020104020203" pitchFamily="34" charset="-79"/>
              </a:rPr>
              <a:t>Third level</a:t>
            </a:r>
          </a:p>
          <a:p>
            <a:pPr lvl="3"/>
            <a:r>
              <a:rPr lang="en-US" altLang="en-US">
                <a:sym typeface="Gill Sans" panose="020B0502020104020203" pitchFamily="34" charset="-79"/>
              </a:rPr>
              <a:t>Fourth level</a:t>
            </a:r>
          </a:p>
          <a:p>
            <a:pPr lvl="4"/>
            <a:r>
              <a:rPr lang="en-US" altLang="en-US">
                <a:sym typeface="Gill Sans" panose="020B0502020104020203" pitchFamily="34" charset="-79"/>
              </a:rPr>
              <a:t>Fifth level</a:t>
            </a:r>
          </a:p>
        </p:txBody>
      </p:sp>
      <p:sp>
        <p:nvSpPr>
          <p:cNvPr id="16387" name="Rectangle 2">
            <a:extLst>
              <a:ext uri="{FF2B5EF4-FFF2-40B4-BE49-F238E27FC236}">
                <a16:creationId xmlns:a16="http://schemas.microsoft.com/office/drawing/2014/main" id="{9ADB2996-92AE-6F14-5AB2-7475EDD7EE9B}"/>
              </a:ext>
            </a:extLst>
          </p:cNvPr>
          <p:cNvSpPr>
            <a:spLocks noGrp="1" noChangeArrowheads="1"/>
          </p:cNvSpPr>
          <p:nvPr>
            <p:ph type="title"/>
          </p:nvPr>
        </p:nvSpPr>
        <p:spPr bwMode="auto">
          <a:xfrm>
            <a:off x="990600" y="1282700"/>
            <a:ext cx="81788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8100" tIns="38100" rIns="38100" bIns="38100" numCol="1" anchor="b" anchorCtr="0" compatLnSpc="1">
            <a:prstTxWarp prst="textNoShape">
              <a:avLst/>
            </a:prstTxWarp>
          </a:bodyPr>
          <a:lstStyle/>
          <a:p>
            <a:pPr lvl="0"/>
            <a:r>
              <a:rPr lang="en-US" altLang="en-US">
                <a:sym typeface="Gill Sans" panose="020B0502020104020203" pitchFamily="34" charset="-79"/>
              </a:rPr>
              <a:t>Click to edit Master title style</a:t>
            </a:r>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ransition/>
  <p:txStyles>
    <p:titleStyle>
      <a:lvl1pPr algn="ctr" rtl="0" eaLnBrk="0" fontAlgn="base" hangingPunct="0">
        <a:spcBef>
          <a:spcPct val="0"/>
        </a:spcBef>
        <a:spcAft>
          <a:spcPct val="0"/>
        </a:spcAft>
        <a:defRPr sz="6400">
          <a:solidFill>
            <a:schemeClr val="tx1"/>
          </a:solidFill>
          <a:latin typeface="+mj-lt"/>
          <a:ea typeface="+mj-ea"/>
          <a:cs typeface="+mj-cs"/>
          <a:sym typeface="Gill Sans" panose="020B0502020104020203" pitchFamily="34" charset="-79"/>
        </a:defRPr>
      </a:lvl1pPr>
      <a:lvl2pPr algn="ctr" rtl="0" eaLnBrk="0" fontAlgn="base" hangingPunct="0">
        <a:spcBef>
          <a:spcPct val="0"/>
        </a:spcBef>
        <a:spcAft>
          <a:spcPct val="0"/>
        </a:spcAft>
        <a:defRPr sz="6400">
          <a:solidFill>
            <a:schemeClr val="tx1"/>
          </a:solidFill>
          <a:latin typeface="Gill Sans" charset="0"/>
          <a:ea typeface="ヒラギノ角ゴ ProN W3" charset="-128"/>
          <a:cs typeface="ヒラギノ角ゴ ProN W3" charset="-128"/>
          <a:sym typeface="Gill Sans" panose="020B0502020104020203" pitchFamily="34" charset="-79"/>
        </a:defRPr>
      </a:lvl2pPr>
      <a:lvl3pPr algn="ctr" rtl="0" eaLnBrk="0" fontAlgn="base" hangingPunct="0">
        <a:spcBef>
          <a:spcPct val="0"/>
        </a:spcBef>
        <a:spcAft>
          <a:spcPct val="0"/>
        </a:spcAft>
        <a:defRPr sz="6400">
          <a:solidFill>
            <a:schemeClr val="tx1"/>
          </a:solidFill>
          <a:latin typeface="Gill Sans" charset="0"/>
          <a:ea typeface="ヒラギノ角ゴ ProN W3" charset="-128"/>
          <a:cs typeface="ヒラギノ角ゴ ProN W3" charset="-128"/>
          <a:sym typeface="Gill Sans" panose="020B0502020104020203" pitchFamily="34" charset="-79"/>
        </a:defRPr>
      </a:lvl3pPr>
      <a:lvl4pPr algn="ctr" rtl="0" eaLnBrk="0" fontAlgn="base" hangingPunct="0">
        <a:spcBef>
          <a:spcPct val="0"/>
        </a:spcBef>
        <a:spcAft>
          <a:spcPct val="0"/>
        </a:spcAft>
        <a:defRPr sz="6400">
          <a:solidFill>
            <a:schemeClr val="tx1"/>
          </a:solidFill>
          <a:latin typeface="Gill Sans" charset="0"/>
          <a:ea typeface="ヒラギノ角ゴ ProN W3" charset="-128"/>
          <a:cs typeface="ヒラギノ角ゴ ProN W3" charset="-128"/>
          <a:sym typeface="Gill Sans" panose="020B0502020104020203" pitchFamily="34" charset="-79"/>
        </a:defRPr>
      </a:lvl4pPr>
      <a:lvl5pPr algn="ctr" rtl="0" eaLnBrk="0" fontAlgn="base" hangingPunct="0">
        <a:spcBef>
          <a:spcPct val="0"/>
        </a:spcBef>
        <a:spcAft>
          <a:spcPct val="0"/>
        </a:spcAft>
        <a:defRPr sz="6400">
          <a:solidFill>
            <a:schemeClr val="tx1"/>
          </a:solidFill>
          <a:latin typeface="Gill Sans" charset="0"/>
          <a:ea typeface="ヒラギノ角ゴ ProN W3" charset="-128"/>
          <a:cs typeface="ヒラギノ角ゴ ProN W3" charset="-128"/>
          <a:sym typeface="Gill Sans" panose="020B0502020104020203" pitchFamily="34" charset="-79"/>
        </a:defRPr>
      </a:lvl5pPr>
      <a:lvl6pPr marL="457200" algn="ctr" rtl="0" fontAlgn="base">
        <a:spcBef>
          <a:spcPct val="0"/>
        </a:spcBef>
        <a:spcAft>
          <a:spcPct val="0"/>
        </a:spcAft>
        <a:defRPr sz="6400">
          <a:solidFill>
            <a:schemeClr val="tx1"/>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6400">
          <a:solidFill>
            <a:schemeClr val="tx1"/>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6400">
          <a:solidFill>
            <a:schemeClr val="tx1"/>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6400">
          <a:solidFill>
            <a:schemeClr val="tx1"/>
          </a:solidFill>
          <a:latin typeface="Gill Sans" charset="0"/>
          <a:ea typeface="ヒラギノ角ゴ ProN W3" charset="-128"/>
          <a:cs typeface="ヒラギノ角ゴ ProN W3" charset="-128"/>
          <a:sym typeface="Gill Sans" charset="0"/>
        </a:defRPr>
      </a:lvl9pPr>
    </p:titleStyle>
    <p:bodyStyle>
      <a:lvl1pPr marL="342900" indent="-342900" algn="ctr" rtl="0" eaLnBrk="0" fontAlgn="base" hangingPunct="0">
        <a:spcBef>
          <a:spcPct val="0"/>
        </a:spcBef>
        <a:spcAft>
          <a:spcPct val="0"/>
        </a:spcAft>
        <a:buChar char="•"/>
        <a:defRPr sz="2800">
          <a:solidFill>
            <a:schemeClr val="tx1"/>
          </a:solidFill>
          <a:latin typeface="+mn-lt"/>
          <a:ea typeface="+mn-ea"/>
          <a:cs typeface="+mn-cs"/>
          <a:sym typeface="Gill Sans" panose="020B0502020104020203" pitchFamily="34" charset="-79"/>
        </a:defRPr>
      </a:lvl1pPr>
      <a:lvl2pPr marL="742950" indent="-285750" algn="ctr" rtl="0" eaLnBrk="0" fontAlgn="base" hangingPunct="0">
        <a:spcBef>
          <a:spcPct val="0"/>
        </a:spcBef>
        <a:spcAft>
          <a:spcPct val="0"/>
        </a:spcAft>
        <a:buChar char="–"/>
        <a:defRPr sz="2800">
          <a:solidFill>
            <a:schemeClr val="tx1"/>
          </a:solidFill>
          <a:latin typeface="+mn-lt"/>
          <a:ea typeface="+mn-ea"/>
          <a:cs typeface="+mn-cs"/>
          <a:sym typeface="Gill Sans" panose="020B0502020104020203" pitchFamily="34" charset="-79"/>
        </a:defRPr>
      </a:lvl2pPr>
      <a:lvl3pPr marL="1143000" indent="-228600" algn="ctr" rtl="0" eaLnBrk="0" fontAlgn="base" hangingPunct="0">
        <a:spcBef>
          <a:spcPct val="0"/>
        </a:spcBef>
        <a:spcAft>
          <a:spcPct val="0"/>
        </a:spcAft>
        <a:buChar char="•"/>
        <a:defRPr sz="2800">
          <a:solidFill>
            <a:schemeClr val="tx1"/>
          </a:solidFill>
          <a:latin typeface="+mn-lt"/>
          <a:ea typeface="+mn-ea"/>
          <a:cs typeface="+mn-cs"/>
          <a:sym typeface="Gill Sans" panose="020B0502020104020203" pitchFamily="34" charset="-79"/>
        </a:defRPr>
      </a:lvl3pPr>
      <a:lvl4pPr marL="1600200" indent="-228600" algn="ctr" rtl="0" eaLnBrk="0" fontAlgn="base" hangingPunct="0">
        <a:spcBef>
          <a:spcPct val="0"/>
        </a:spcBef>
        <a:spcAft>
          <a:spcPct val="0"/>
        </a:spcAft>
        <a:buChar char="–"/>
        <a:defRPr sz="2800">
          <a:solidFill>
            <a:schemeClr val="tx1"/>
          </a:solidFill>
          <a:latin typeface="+mn-lt"/>
          <a:ea typeface="+mn-ea"/>
          <a:cs typeface="+mn-cs"/>
          <a:sym typeface="Gill Sans" panose="020B0502020104020203" pitchFamily="34" charset="-79"/>
        </a:defRPr>
      </a:lvl4pPr>
      <a:lvl5pPr marL="2057400" indent="-228600" algn="ctr" rtl="0" eaLnBrk="0" fontAlgn="base" hangingPunct="0">
        <a:spcBef>
          <a:spcPct val="0"/>
        </a:spcBef>
        <a:spcAft>
          <a:spcPct val="0"/>
        </a:spcAft>
        <a:buChar char="»"/>
        <a:defRPr sz="2800">
          <a:solidFill>
            <a:schemeClr val="tx1"/>
          </a:solidFill>
          <a:latin typeface="+mn-lt"/>
          <a:ea typeface="+mn-ea"/>
          <a:cs typeface="+mn-cs"/>
          <a:sym typeface="Gill Sans" panose="020B0502020104020203" pitchFamily="34" charset="-79"/>
        </a:defRPr>
      </a:lvl5pPr>
      <a:lvl6pPr marL="457200" algn="ctr" rtl="0" fontAlgn="base">
        <a:spcBef>
          <a:spcPct val="0"/>
        </a:spcBef>
        <a:spcAft>
          <a:spcPct val="0"/>
        </a:spcAft>
        <a:defRPr sz="2800">
          <a:solidFill>
            <a:schemeClr val="tx1"/>
          </a:solidFill>
          <a:latin typeface="+mn-lt"/>
          <a:ea typeface="+mn-ea"/>
          <a:cs typeface="+mn-cs"/>
          <a:sym typeface="Gill Sans" charset="0"/>
        </a:defRPr>
      </a:lvl6pPr>
      <a:lvl7pPr marL="914400" algn="ctr" rtl="0" fontAlgn="base">
        <a:spcBef>
          <a:spcPct val="0"/>
        </a:spcBef>
        <a:spcAft>
          <a:spcPct val="0"/>
        </a:spcAft>
        <a:defRPr sz="2800">
          <a:solidFill>
            <a:schemeClr val="tx1"/>
          </a:solidFill>
          <a:latin typeface="+mn-lt"/>
          <a:ea typeface="+mn-ea"/>
          <a:cs typeface="+mn-cs"/>
          <a:sym typeface="Gill Sans" charset="0"/>
        </a:defRPr>
      </a:lvl7pPr>
      <a:lvl8pPr marL="1371600" algn="ctr" rtl="0" fontAlgn="base">
        <a:spcBef>
          <a:spcPct val="0"/>
        </a:spcBef>
        <a:spcAft>
          <a:spcPct val="0"/>
        </a:spcAft>
        <a:defRPr sz="2800">
          <a:solidFill>
            <a:schemeClr val="tx1"/>
          </a:solidFill>
          <a:latin typeface="+mn-lt"/>
          <a:ea typeface="+mn-ea"/>
          <a:cs typeface="+mn-cs"/>
          <a:sym typeface="Gill Sans" charset="0"/>
        </a:defRPr>
      </a:lvl8pPr>
      <a:lvl9pPr marL="1828800" algn="ctr" rtl="0" fontAlgn="base">
        <a:spcBef>
          <a:spcPct val="0"/>
        </a:spcBef>
        <a:spcAft>
          <a:spcPct val="0"/>
        </a:spcAft>
        <a:defRPr sz="28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id="{7F6CB910-4692-32C0-96A9-F4C671888576}"/>
              </a:ext>
            </a:extLst>
          </p:cNvPr>
          <p:cNvSpPr>
            <a:spLocks noGrp="1" noChangeArrowheads="1"/>
          </p:cNvSpPr>
          <p:nvPr>
            <p:ph type="title"/>
          </p:nvPr>
        </p:nvSpPr>
        <p:spPr bwMode="auto">
          <a:xfrm>
            <a:off x="990600" y="203200"/>
            <a:ext cx="81788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8100" tIns="38100" rIns="38100" bIns="38100" numCol="1" anchor="ctr" anchorCtr="0" compatLnSpc="1">
            <a:prstTxWarp prst="textNoShape">
              <a:avLst/>
            </a:prstTxWarp>
          </a:bodyPr>
          <a:lstStyle/>
          <a:p>
            <a:pPr lvl="0"/>
            <a:r>
              <a:rPr lang="en-US" altLang="en-US">
                <a:sym typeface="Gill Sans" panose="020B0502020104020203" pitchFamily="34" charset="-79"/>
              </a:rPr>
              <a:t>Click to edit Master title style</a:t>
            </a:r>
          </a:p>
        </p:txBody>
      </p:sp>
      <p:sp>
        <p:nvSpPr>
          <p:cNvPr id="17411" name="Rectangle 2">
            <a:extLst>
              <a:ext uri="{FF2B5EF4-FFF2-40B4-BE49-F238E27FC236}">
                <a16:creationId xmlns:a16="http://schemas.microsoft.com/office/drawing/2014/main" id="{FC68CB4A-66E0-D28C-2324-50F23204065E}"/>
              </a:ext>
            </a:extLst>
          </p:cNvPr>
          <p:cNvSpPr>
            <a:spLocks noGrp="1" noChangeArrowheads="1"/>
          </p:cNvSpPr>
          <p:nvPr>
            <p:ph type="body" idx="1"/>
          </p:nvPr>
        </p:nvSpPr>
        <p:spPr bwMode="auto">
          <a:xfrm>
            <a:off x="990600" y="2159000"/>
            <a:ext cx="8178800" cy="44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8100" tIns="38100" rIns="38100" bIns="38100" numCol="1" anchor="t" anchorCtr="0" compatLnSpc="1">
            <a:prstTxWarp prst="textNoShape">
              <a:avLst/>
            </a:prstTxWarp>
          </a:bodyPr>
          <a:lstStyle/>
          <a:p>
            <a:pPr lvl="0"/>
            <a:r>
              <a:rPr lang="en-US" altLang="en-US">
                <a:sym typeface="Gill Sans" panose="020B0502020104020203" pitchFamily="34" charset="-79"/>
              </a:rPr>
              <a:t>Click to edit Master text styles</a:t>
            </a:r>
          </a:p>
          <a:p>
            <a:pPr lvl="1"/>
            <a:r>
              <a:rPr lang="en-US" altLang="en-US">
                <a:sym typeface="Gill Sans" panose="020B0502020104020203" pitchFamily="34" charset="-79"/>
              </a:rPr>
              <a:t>Second level</a:t>
            </a:r>
          </a:p>
          <a:p>
            <a:pPr lvl="2"/>
            <a:r>
              <a:rPr lang="en-US" altLang="en-US">
                <a:sym typeface="Gill Sans" panose="020B0502020104020203" pitchFamily="34" charset="-79"/>
              </a:rPr>
              <a:t>Third level</a:t>
            </a:r>
          </a:p>
          <a:p>
            <a:pPr lvl="3"/>
            <a:r>
              <a:rPr lang="en-US" altLang="en-US">
                <a:sym typeface="Gill Sans" panose="020B0502020104020203" pitchFamily="34" charset="-79"/>
              </a:rPr>
              <a:t>Fourth level</a:t>
            </a:r>
          </a:p>
          <a:p>
            <a:pPr lvl="4"/>
            <a:r>
              <a:rPr lang="en-US" altLang="en-US">
                <a:sym typeface="Gill Sans" panose="020B0502020104020203" pitchFamily="34" charset="-79"/>
              </a:rPr>
              <a:t>Fifth level</a:t>
            </a:r>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ransition/>
  <p:txStyles>
    <p:titleStyle>
      <a:lvl1pPr algn="ctr" rtl="0" eaLnBrk="0" fontAlgn="base" hangingPunct="0">
        <a:spcBef>
          <a:spcPct val="0"/>
        </a:spcBef>
        <a:spcAft>
          <a:spcPct val="0"/>
        </a:spcAft>
        <a:defRPr sz="6400">
          <a:solidFill>
            <a:schemeClr val="tx1"/>
          </a:solidFill>
          <a:latin typeface="+mj-lt"/>
          <a:ea typeface="+mj-ea"/>
          <a:cs typeface="+mj-cs"/>
          <a:sym typeface="Gill Sans" panose="020B0502020104020203" pitchFamily="34" charset="-79"/>
        </a:defRPr>
      </a:lvl1pPr>
      <a:lvl2pPr algn="ctr" rtl="0" eaLnBrk="0" fontAlgn="base" hangingPunct="0">
        <a:spcBef>
          <a:spcPct val="0"/>
        </a:spcBef>
        <a:spcAft>
          <a:spcPct val="0"/>
        </a:spcAft>
        <a:defRPr sz="6400">
          <a:solidFill>
            <a:schemeClr val="tx1"/>
          </a:solidFill>
          <a:latin typeface="Gill Sans" charset="0"/>
          <a:ea typeface="ヒラギノ角ゴ ProN W3" charset="-128"/>
          <a:cs typeface="ヒラギノ角ゴ ProN W3" charset="-128"/>
          <a:sym typeface="Gill Sans" panose="020B0502020104020203" pitchFamily="34" charset="-79"/>
        </a:defRPr>
      </a:lvl2pPr>
      <a:lvl3pPr algn="ctr" rtl="0" eaLnBrk="0" fontAlgn="base" hangingPunct="0">
        <a:spcBef>
          <a:spcPct val="0"/>
        </a:spcBef>
        <a:spcAft>
          <a:spcPct val="0"/>
        </a:spcAft>
        <a:defRPr sz="6400">
          <a:solidFill>
            <a:schemeClr val="tx1"/>
          </a:solidFill>
          <a:latin typeface="Gill Sans" charset="0"/>
          <a:ea typeface="ヒラギノ角ゴ ProN W3" charset="-128"/>
          <a:cs typeface="ヒラギノ角ゴ ProN W3" charset="-128"/>
          <a:sym typeface="Gill Sans" panose="020B0502020104020203" pitchFamily="34" charset="-79"/>
        </a:defRPr>
      </a:lvl3pPr>
      <a:lvl4pPr algn="ctr" rtl="0" eaLnBrk="0" fontAlgn="base" hangingPunct="0">
        <a:spcBef>
          <a:spcPct val="0"/>
        </a:spcBef>
        <a:spcAft>
          <a:spcPct val="0"/>
        </a:spcAft>
        <a:defRPr sz="6400">
          <a:solidFill>
            <a:schemeClr val="tx1"/>
          </a:solidFill>
          <a:latin typeface="Gill Sans" charset="0"/>
          <a:ea typeface="ヒラギノ角ゴ ProN W3" charset="-128"/>
          <a:cs typeface="ヒラギノ角ゴ ProN W3" charset="-128"/>
          <a:sym typeface="Gill Sans" panose="020B0502020104020203" pitchFamily="34" charset="-79"/>
        </a:defRPr>
      </a:lvl4pPr>
      <a:lvl5pPr algn="ctr" rtl="0" eaLnBrk="0" fontAlgn="base" hangingPunct="0">
        <a:spcBef>
          <a:spcPct val="0"/>
        </a:spcBef>
        <a:spcAft>
          <a:spcPct val="0"/>
        </a:spcAft>
        <a:defRPr sz="6400">
          <a:solidFill>
            <a:schemeClr val="tx1"/>
          </a:solidFill>
          <a:latin typeface="Gill Sans" charset="0"/>
          <a:ea typeface="ヒラギノ角ゴ ProN W3" charset="-128"/>
          <a:cs typeface="ヒラギノ角ゴ ProN W3" charset="-128"/>
          <a:sym typeface="Gill Sans" panose="020B0502020104020203" pitchFamily="34" charset="-79"/>
        </a:defRPr>
      </a:lvl5pPr>
      <a:lvl6pPr marL="457200" algn="ctr" rtl="0" fontAlgn="base">
        <a:spcBef>
          <a:spcPct val="0"/>
        </a:spcBef>
        <a:spcAft>
          <a:spcPct val="0"/>
        </a:spcAft>
        <a:defRPr sz="6400">
          <a:solidFill>
            <a:schemeClr val="tx1"/>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6400">
          <a:solidFill>
            <a:schemeClr val="tx1"/>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6400">
          <a:solidFill>
            <a:schemeClr val="tx1"/>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6400">
          <a:solidFill>
            <a:schemeClr val="tx1"/>
          </a:solidFill>
          <a:latin typeface="Gill Sans" charset="0"/>
          <a:ea typeface="ヒラギノ角ゴ ProN W3" charset="-128"/>
          <a:cs typeface="ヒラギノ角ゴ ProN W3" charset="-128"/>
          <a:sym typeface="Gill Sans" charset="0"/>
        </a:defRPr>
      </a:lvl9pPr>
    </p:titleStyle>
    <p:bodyStyle>
      <a:lvl1pPr marL="601663" indent="-385763" algn="l" rtl="0" eaLnBrk="0" fontAlgn="base" hangingPunct="0">
        <a:spcBef>
          <a:spcPts val="3000"/>
        </a:spcBef>
        <a:spcAft>
          <a:spcPct val="0"/>
        </a:spcAft>
        <a:buSzPct val="171000"/>
        <a:buFont typeface="Gill Sans" panose="020B0502020104020203" pitchFamily="34" charset="-79"/>
        <a:buChar char="•"/>
        <a:defRPr sz="2400">
          <a:solidFill>
            <a:schemeClr val="tx1"/>
          </a:solidFill>
          <a:latin typeface="+mn-lt"/>
          <a:ea typeface="+mn-ea"/>
          <a:cs typeface="+mn-cs"/>
          <a:sym typeface="Gill Sans" panose="020B0502020104020203" pitchFamily="34" charset="-79"/>
        </a:defRPr>
      </a:lvl1pPr>
      <a:lvl2pPr marL="944563" indent="-385763" algn="l" rtl="0" eaLnBrk="0" fontAlgn="base" hangingPunct="0">
        <a:spcBef>
          <a:spcPts val="3000"/>
        </a:spcBef>
        <a:spcAft>
          <a:spcPct val="0"/>
        </a:spcAft>
        <a:buSzPct val="171000"/>
        <a:buFont typeface="Gill Sans" panose="020B0502020104020203" pitchFamily="34" charset="-79"/>
        <a:buChar char="•"/>
        <a:defRPr sz="2400">
          <a:solidFill>
            <a:schemeClr val="tx1"/>
          </a:solidFill>
          <a:latin typeface="+mn-lt"/>
          <a:ea typeface="+mn-ea"/>
          <a:cs typeface="+mn-cs"/>
          <a:sym typeface="Gill Sans" panose="020B0502020104020203" pitchFamily="34" charset="-79"/>
        </a:defRPr>
      </a:lvl2pPr>
      <a:lvl3pPr marL="1287463" indent="-385763" algn="l" rtl="0" eaLnBrk="0" fontAlgn="base" hangingPunct="0">
        <a:spcBef>
          <a:spcPts val="3000"/>
        </a:spcBef>
        <a:spcAft>
          <a:spcPct val="0"/>
        </a:spcAft>
        <a:buSzPct val="171000"/>
        <a:buFont typeface="Gill Sans" panose="020B0502020104020203" pitchFamily="34" charset="-79"/>
        <a:buChar char="•"/>
        <a:defRPr sz="2400">
          <a:solidFill>
            <a:schemeClr val="tx1"/>
          </a:solidFill>
          <a:latin typeface="+mn-lt"/>
          <a:ea typeface="+mn-ea"/>
          <a:cs typeface="+mn-cs"/>
          <a:sym typeface="Gill Sans" panose="020B0502020104020203" pitchFamily="34" charset="-79"/>
        </a:defRPr>
      </a:lvl3pPr>
      <a:lvl4pPr marL="1643063" indent="-385763" algn="l" rtl="0" eaLnBrk="0" fontAlgn="base" hangingPunct="0">
        <a:spcBef>
          <a:spcPts val="3000"/>
        </a:spcBef>
        <a:spcAft>
          <a:spcPct val="0"/>
        </a:spcAft>
        <a:buSzPct val="171000"/>
        <a:buFont typeface="Gill Sans" panose="020B0502020104020203" pitchFamily="34" charset="-79"/>
        <a:buChar char="•"/>
        <a:defRPr sz="2400">
          <a:solidFill>
            <a:schemeClr val="tx1"/>
          </a:solidFill>
          <a:latin typeface="+mn-lt"/>
          <a:ea typeface="+mn-ea"/>
          <a:cs typeface="+mn-cs"/>
          <a:sym typeface="Gill Sans" panose="020B0502020104020203" pitchFamily="34" charset="-79"/>
        </a:defRPr>
      </a:lvl4pPr>
      <a:lvl5pPr marL="1985963" indent="-385763" algn="l" rtl="0" eaLnBrk="0" fontAlgn="base" hangingPunct="0">
        <a:spcBef>
          <a:spcPts val="3000"/>
        </a:spcBef>
        <a:spcAft>
          <a:spcPct val="0"/>
        </a:spcAft>
        <a:buSzPct val="171000"/>
        <a:buFont typeface="Gill Sans" panose="020B0502020104020203" pitchFamily="34" charset="-79"/>
        <a:buChar char="•"/>
        <a:defRPr sz="2400">
          <a:solidFill>
            <a:schemeClr val="tx1"/>
          </a:solidFill>
          <a:latin typeface="+mn-lt"/>
          <a:ea typeface="+mn-ea"/>
          <a:cs typeface="+mn-cs"/>
          <a:sym typeface="Gill Sans" panose="020B0502020104020203" pitchFamily="34" charset="-79"/>
        </a:defRPr>
      </a:lvl5pPr>
      <a:lvl6pPr marL="2443163" indent="-385763" algn="l" rtl="0" fontAlgn="base">
        <a:spcBef>
          <a:spcPts val="3000"/>
        </a:spcBef>
        <a:spcAft>
          <a:spcPct val="0"/>
        </a:spcAft>
        <a:buSzPct val="171000"/>
        <a:buFont typeface="Gill Sans" charset="0"/>
        <a:buChar char="•"/>
        <a:defRPr sz="2400">
          <a:solidFill>
            <a:schemeClr val="tx1"/>
          </a:solidFill>
          <a:latin typeface="+mn-lt"/>
          <a:ea typeface="+mn-ea"/>
          <a:cs typeface="+mn-cs"/>
          <a:sym typeface="Gill Sans" charset="0"/>
        </a:defRPr>
      </a:lvl6pPr>
      <a:lvl7pPr marL="2900363" indent="-385763" algn="l" rtl="0" fontAlgn="base">
        <a:spcBef>
          <a:spcPts val="3000"/>
        </a:spcBef>
        <a:spcAft>
          <a:spcPct val="0"/>
        </a:spcAft>
        <a:buSzPct val="171000"/>
        <a:buFont typeface="Gill Sans" charset="0"/>
        <a:buChar char="•"/>
        <a:defRPr sz="2400">
          <a:solidFill>
            <a:schemeClr val="tx1"/>
          </a:solidFill>
          <a:latin typeface="+mn-lt"/>
          <a:ea typeface="+mn-ea"/>
          <a:cs typeface="+mn-cs"/>
          <a:sym typeface="Gill Sans" charset="0"/>
        </a:defRPr>
      </a:lvl7pPr>
      <a:lvl8pPr marL="3357563" indent="-385763" algn="l" rtl="0" fontAlgn="base">
        <a:spcBef>
          <a:spcPts val="3000"/>
        </a:spcBef>
        <a:spcAft>
          <a:spcPct val="0"/>
        </a:spcAft>
        <a:buSzPct val="171000"/>
        <a:buFont typeface="Gill Sans" charset="0"/>
        <a:buChar char="•"/>
        <a:defRPr sz="2400">
          <a:solidFill>
            <a:schemeClr val="tx1"/>
          </a:solidFill>
          <a:latin typeface="+mn-lt"/>
          <a:ea typeface="+mn-ea"/>
          <a:cs typeface="+mn-cs"/>
          <a:sym typeface="Gill Sans" charset="0"/>
        </a:defRPr>
      </a:lvl8pPr>
      <a:lvl9pPr marL="3814763" indent="-385763" algn="l" rtl="0" fontAlgn="base">
        <a:spcBef>
          <a:spcPts val="3000"/>
        </a:spcBef>
        <a:spcAft>
          <a:spcPct val="0"/>
        </a:spcAft>
        <a:buSzPct val="171000"/>
        <a:buFont typeface="Gill Sans" charset="0"/>
        <a:buChar char="•"/>
        <a:defRPr sz="24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5004F"/>
        </a:solidFill>
        <a:effectLst/>
      </p:bgPr>
    </p:bg>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2AB9C1BF-18D9-09D2-EFDA-636851866464}"/>
              </a:ext>
            </a:extLst>
          </p:cNvPr>
          <p:cNvSpPr>
            <a:spLocks noGrp="1" noChangeArrowheads="1"/>
          </p:cNvSpPr>
          <p:nvPr>
            <p:ph type="title"/>
          </p:nvPr>
        </p:nvSpPr>
        <p:spPr bwMode="auto">
          <a:xfrm>
            <a:off x="762000" y="50800"/>
            <a:ext cx="86360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5955" bIns="50800" numCol="1" anchor="ctr" anchorCtr="0" compatLnSpc="1">
            <a:prstTxWarp prst="textNoShape">
              <a:avLst/>
            </a:prstTxWarp>
          </a:bodyPr>
          <a:lstStyle/>
          <a:p>
            <a:pPr lvl="0"/>
            <a:r>
              <a:rPr lang="en-US" altLang="en-US">
                <a:sym typeface="Times" pitchFamily="2" charset="0"/>
              </a:rPr>
              <a:t>Click to edit Master title style</a:t>
            </a:r>
          </a:p>
        </p:txBody>
      </p:sp>
      <p:sp>
        <p:nvSpPr>
          <p:cNvPr id="18435" name="Rectangle 2">
            <a:extLst>
              <a:ext uri="{FF2B5EF4-FFF2-40B4-BE49-F238E27FC236}">
                <a16:creationId xmlns:a16="http://schemas.microsoft.com/office/drawing/2014/main" id="{AC67834E-63B5-C5D6-50A2-8A98634020FA}"/>
              </a:ext>
            </a:extLst>
          </p:cNvPr>
          <p:cNvSpPr>
            <a:spLocks noGrp="1" noChangeArrowheads="1"/>
          </p:cNvSpPr>
          <p:nvPr>
            <p:ph type="body" idx="1"/>
          </p:nvPr>
        </p:nvSpPr>
        <p:spPr bwMode="auto">
          <a:xfrm>
            <a:off x="762000" y="2197100"/>
            <a:ext cx="86360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5955" bIns="50800" numCol="1" anchor="t" anchorCtr="0" compatLnSpc="1">
            <a:prstTxWarp prst="textNoShape">
              <a:avLst/>
            </a:prstTxWarp>
          </a:bodyPr>
          <a:lstStyle/>
          <a:p>
            <a:pPr lvl="0"/>
            <a:r>
              <a:rPr lang="en-US" altLang="en-US">
                <a:sym typeface="Times" pitchFamily="2" charset="0"/>
              </a:rPr>
              <a:t>Click to edit Master text styles</a:t>
            </a:r>
          </a:p>
          <a:p>
            <a:pPr lvl="1"/>
            <a:r>
              <a:rPr lang="en-US" altLang="en-US">
                <a:sym typeface="Times" pitchFamily="2" charset="0"/>
              </a:rPr>
              <a:t>Second level</a:t>
            </a:r>
          </a:p>
          <a:p>
            <a:pPr lvl="2"/>
            <a:r>
              <a:rPr lang="en-US" altLang="en-US">
                <a:sym typeface="Times" pitchFamily="2" charset="0"/>
              </a:rPr>
              <a:t>Third level</a:t>
            </a:r>
          </a:p>
          <a:p>
            <a:pPr lvl="3"/>
            <a:r>
              <a:rPr lang="en-US" altLang="en-US">
                <a:sym typeface="Times" pitchFamily="2" charset="0"/>
              </a:rPr>
              <a:t>Fourth level</a:t>
            </a:r>
          </a:p>
          <a:p>
            <a:pPr lvl="4"/>
            <a:r>
              <a:rPr lang="en-US" altLang="en-US">
                <a:sym typeface="Times" pitchFamily="2" charset="0"/>
              </a:rPr>
              <a:t>Fifth level</a:t>
            </a:r>
          </a:p>
        </p:txBody>
      </p:sp>
      <p:sp>
        <p:nvSpPr>
          <p:cNvPr id="5123" name="Text Box 3">
            <a:extLst>
              <a:ext uri="{FF2B5EF4-FFF2-40B4-BE49-F238E27FC236}">
                <a16:creationId xmlns:a16="http://schemas.microsoft.com/office/drawing/2014/main" id="{B7B9EDBD-7E8D-35E7-DC28-5AB0FD35E246}"/>
              </a:ext>
            </a:extLst>
          </p:cNvPr>
          <p:cNvSpPr txBox="1">
            <a:spLocks noGrp="1" noChangeArrowheads="1"/>
          </p:cNvSpPr>
          <p:nvPr>
            <p:ph type="sldNum" sz="quarter" idx="4"/>
          </p:nvPr>
        </p:nvSpPr>
        <p:spPr bwMode="auto">
          <a:xfrm>
            <a:off x="8196263" y="6946900"/>
            <a:ext cx="292100" cy="3302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defRPr sz="1400">
                <a:solidFill>
                  <a:schemeClr val="tx1"/>
                </a:solidFill>
                <a:latin typeface="Times" pitchFamily="2" charset="0"/>
                <a:sym typeface="Times" pitchFamily="2" charset="0"/>
              </a:defRPr>
            </a:lvl1pPr>
          </a:lstStyle>
          <a:p>
            <a:fld id="{73B01F05-D0F6-1D44-8060-C19A564135F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ransition/>
  <p:hf hdr="0" ftr="0" dt="0"/>
  <p:txStyles>
    <p:titleStyle>
      <a:lvl1pPr marL="44450" indent="-44450" algn="ctr" rtl="0" eaLnBrk="0" fontAlgn="base" hangingPunct="0">
        <a:spcBef>
          <a:spcPct val="0"/>
        </a:spcBef>
        <a:spcAft>
          <a:spcPct val="0"/>
        </a:spcAft>
        <a:defRPr sz="4000">
          <a:solidFill>
            <a:srgbClr val="FFFFFF"/>
          </a:solidFill>
          <a:latin typeface="+mj-lt"/>
          <a:ea typeface="+mj-ea"/>
          <a:cs typeface="+mj-cs"/>
          <a:sym typeface="Times" pitchFamily="2" charset="0"/>
        </a:defRPr>
      </a:lvl1pPr>
      <a:lvl2pPr marL="44450" indent="-44450" algn="ctr" rtl="0" eaLnBrk="0" fontAlgn="base" hangingPunct="0">
        <a:spcBef>
          <a:spcPct val="0"/>
        </a:spcBef>
        <a:spcAft>
          <a:spcPct val="0"/>
        </a:spcAft>
        <a:defRPr sz="4000">
          <a:solidFill>
            <a:srgbClr val="FFFFFF"/>
          </a:solidFill>
          <a:latin typeface="Times" charset="0"/>
          <a:ea typeface="ヒラギノ明朝 ProN W3" charset="-128"/>
          <a:cs typeface="ヒラギノ明朝 ProN W3" charset="-128"/>
          <a:sym typeface="Times" pitchFamily="2" charset="0"/>
        </a:defRPr>
      </a:lvl2pPr>
      <a:lvl3pPr marL="44450" indent="-44450" algn="ctr" rtl="0" eaLnBrk="0" fontAlgn="base" hangingPunct="0">
        <a:spcBef>
          <a:spcPct val="0"/>
        </a:spcBef>
        <a:spcAft>
          <a:spcPct val="0"/>
        </a:spcAft>
        <a:defRPr sz="4000">
          <a:solidFill>
            <a:srgbClr val="FFFFFF"/>
          </a:solidFill>
          <a:latin typeface="Times" charset="0"/>
          <a:ea typeface="ヒラギノ明朝 ProN W3" charset="-128"/>
          <a:cs typeface="ヒラギノ明朝 ProN W3" charset="-128"/>
          <a:sym typeface="Times" pitchFamily="2" charset="0"/>
        </a:defRPr>
      </a:lvl3pPr>
      <a:lvl4pPr marL="44450" indent="-44450" algn="ctr" rtl="0" eaLnBrk="0" fontAlgn="base" hangingPunct="0">
        <a:spcBef>
          <a:spcPct val="0"/>
        </a:spcBef>
        <a:spcAft>
          <a:spcPct val="0"/>
        </a:spcAft>
        <a:defRPr sz="4000">
          <a:solidFill>
            <a:srgbClr val="FFFFFF"/>
          </a:solidFill>
          <a:latin typeface="Times" charset="0"/>
          <a:ea typeface="ヒラギノ明朝 ProN W3" charset="-128"/>
          <a:cs typeface="ヒラギノ明朝 ProN W3" charset="-128"/>
          <a:sym typeface="Times" pitchFamily="2" charset="0"/>
        </a:defRPr>
      </a:lvl4pPr>
      <a:lvl5pPr marL="44450" indent="-44450" algn="ctr" rtl="0" eaLnBrk="0" fontAlgn="base" hangingPunct="0">
        <a:spcBef>
          <a:spcPct val="0"/>
        </a:spcBef>
        <a:spcAft>
          <a:spcPct val="0"/>
        </a:spcAft>
        <a:defRPr sz="4000">
          <a:solidFill>
            <a:srgbClr val="FFFFFF"/>
          </a:solidFill>
          <a:latin typeface="Times" charset="0"/>
          <a:ea typeface="ヒラギノ明朝 ProN W3" charset="-128"/>
          <a:cs typeface="ヒラギノ明朝 ProN W3" charset="-128"/>
          <a:sym typeface="Times" pitchFamily="2" charset="0"/>
        </a:defRPr>
      </a:lvl5pPr>
      <a:lvl6pPr marL="501650" algn="ctr" rtl="0" fontAlgn="base">
        <a:spcBef>
          <a:spcPct val="0"/>
        </a:spcBef>
        <a:spcAft>
          <a:spcPct val="0"/>
        </a:spcAft>
        <a:defRPr sz="4000">
          <a:solidFill>
            <a:srgbClr val="FFFFFF"/>
          </a:solidFill>
          <a:latin typeface="Times" charset="0"/>
          <a:ea typeface="ヒラギノ明朝 ProN W3" charset="-128"/>
          <a:cs typeface="ヒラギノ明朝 ProN W3" charset="-128"/>
          <a:sym typeface="Times" charset="0"/>
        </a:defRPr>
      </a:lvl6pPr>
      <a:lvl7pPr marL="958850" algn="ctr" rtl="0" fontAlgn="base">
        <a:spcBef>
          <a:spcPct val="0"/>
        </a:spcBef>
        <a:spcAft>
          <a:spcPct val="0"/>
        </a:spcAft>
        <a:defRPr sz="4000">
          <a:solidFill>
            <a:srgbClr val="FFFFFF"/>
          </a:solidFill>
          <a:latin typeface="Times" charset="0"/>
          <a:ea typeface="ヒラギノ明朝 ProN W3" charset="-128"/>
          <a:cs typeface="ヒラギノ明朝 ProN W3" charset="-128"/>
          <a:sym typeface="Times" charset="0"/>
        </a:defRPr>
      </a:lvl7pPr>
      <a:lvl8pPr marL="1416050" algn="ctr" rtl="0" fontAlgn="base">
        <a:spcBef>
          <a:spcPct val="0"/>
        </a:spcBef>
        <a:spcAft>
          <a:spcPct val="0"/>
        </a:spcAft>
        <a:defRPr sz="4000">
          <a:solidFill>
            <a:srgbClr val="FFFFFF"/>
          </a:solidFill>
          <a:latin typeface="Times" charset="0"/>
          <a:ea typeface="ヒラギノ明朝 ProN W3" charset="-128"/>
          <a:cs typeface="ヒラギノ明朝 ProN W3" charset="-128"/>
          <a:sym typeface="Times" charset="0"/>
        </a:defRPr>
      </a:lvl8pPr>
      <a:lvl9pPr marL="1873250" algn="ctr" rtl="0" fontAlgn="base">
        <a:spcBef>
          <a:spcPct val="0"/>
        </a:spcBef>
        <a:spcAft>
          <a:spcPct val="0"/>
        </a:spcAft>
        <a:defRPr sz="4000">
          <a:solidFill>
            <a:srgbClr val="FFFFFF"/>
          </a:solidFill>
          <a:latin typeface="Times" charset="0"/>
          <a:ea typeface="ヒラギノ明朝 ProN W3" charset="-128"/>
          <a:cs typeface="ヒラギノ明朝 ProN W3" charset="-128"/>
          <a:sym typeface="Times" charset="0"/>
        </a:defRPr>
      </a:lvl9pPr>
    </p:titleStyle>
    <p:bodyStyle>
      <a:lvl1pPr marL="280988" indent="-279400" algn="l" rtl="0" eaLnBrk="0" fontAlgn="base" hangingPunct="0">
        <a:spcBef>
          <a:spcPts val="800"/>
        </a:spcBef>
        <a:spcAft>
          <a:spcPct val="0"/>
        </a:spcAft>
        <a:buSzPct val="100000"/>
        <a:buFont typeface="Times" pitchFamily="2" charset="0"/>
        <a:buChar char="•"/>
        <a:defRPr sz="2400">
          <a:solidFill>
            <a:srgbClr val="FFFFFF"/>
          </a:solidFill>
          <a:latin typeface="+mn-lt"/>
          <a:ea typeface="+mn-ea"/>
          <a:cs typeface="+mn-cs"/>
          <a:sym typeface="Times" pitchFamily="2" charset="0"/>
        </a:defRPr>
      </a:lvl1pPr>
      <a:lvl2pPr marL="495300" indent="-276225" algn="l" rtl="0" eaLnBrk="0" fontAlgn="base" hangingPunct="0">
        <a:spcBef>
          <a:spcPts val="800"/>
        </a:spcBef>
        <a:spcAft>
          <a:spcPct val="0"/>
        </a:spcAft>
        <a:buSzPct val="100000"/>
        <a:buFont typeface="Times" pitchFamily="2" charset="0"/>
        <a:buChar char="–"/>
        <a:defRPr sz="2200">
          <a:solidFill>
            <a:srgbClr val="FFFFFF"/>
          </a:solidFill>
          <a:latin typeface="+mn-lt"/>
          <a:ea typeface="+mn-ea"/>
          <a:cs typeface="+mn-cs"/>
          <a:sym typeface="Times" pitchFamily="2" charset="0"/>
        </a:defRPr>
      </a:lvl2pPr>
      <a:lvl3pPr marL="785813" indent="-241300" algn="l" rtl="0" eaLnBrk="0" fontAlgn="base" hangingPunct="0">
        <a:spcBef>
          <a:spcPts val="600"/>
        </a:spcBef>
        <a:spcAft>
          <a:spcPct val="0"/>
        </a:spcAft>
        <a:buSzPct val="100000"/>
        <a:buFont typeface="Times" pitchFamily="2" charset="0"/>
        <a:buChar char="•"/>
        <a:defRPr sz="2000">
          <a:solidFill>
            <a:srgbClr val="FFFFFF"/>
          </a:solidFill>
          <a:latin typeface="+mn-lt"/>
          <a:ea typeface="+mn-ea"/>
          <a:cs typeface="+mn-cs"/>
          <a:sym typeface="Times" pitchFamily="2" charset="0"/>
        </a:defRPr>
      </a:lvl3pPr>
      <a:lvl4pPr marL="1165225" indent="-254000" algn="l" rtl="0" eaLnBrk="0" fontAlgn="base" hangingPunct="0">
        <a:spcBef>
          <a:spcPts val="500"/>
        </a:spcBef>
        <a:spcAft>
          <a:spcPct val="0"/>
        </a:spcAft>
        <a:buSzPct val="100000"/>
        <a:buFont typeface="Times" pitchFamily="2" charset="0"/>
        <a:buChar char="–"/>
        <a:defRPr sz="2000">
          <a:solidFill>
            <a:srgbClr val="FFFFFF"/>
          </a:solidFill>
          <a:latin typeface="+mn-lt"/>
          <a:ea typeface="+mn-ea"/>
          <a:cs typeface="+mn-cs"/>
          <a:sym typeface="Times" pitchFamily="2" charset="0"/>
        </a:defRPr>
      </a:lvl4pPr>
      <a:lvl5pPr marL="1390650" indent="-254000" algn="l" rtl="0" eaLnBrk="0" fontAlgn="base" hangingPunct="0">
        <a:spcBef>
          <a:spcPts val="500"/>
        </a:spcBef>
        <a:spcAft>
          <a:spcPct val="0"/>
        </a:spcAft>
        <a:buSzPct val="100000"/>
        <a:buFont typeface="Times" pitchFamily="2" charset="0"/>
        <a:buChar char="»"/>
        <a:defRPr sz="2000">
          <a:solidFill>
            <a:srgbClr val="FFFFFF"/>
          </a:solidFill>
          <a:latin typeface="+mn-lt"/>
          <a:ea typeface="+mn-ea"/>
          <a:cs typeface="+mn-cs"/>
          <a:sym typeface="Times" pitchFamily="2" charset="0"/>
        </a:defRPr>
      </a:lvl5pPr>
      <a:lvl6pPr marL="1847850" indent="-254000" algn="l" rtl="0" fontAlgn="base">
        <a:spcBef>
          <a:spcPts val="500"/>
        </a:spcBef>
        <a:spcAft>
          <a:spcPct val="0"/>
        </a:spcAft>
        <a:buSzPct val="100000"/>
        <a:buFont typeface="Times" charset="0"/>
        <a:buChar char="»"/>
        <a:defRPr sz="2000">
          <a:solidFill>
            <a:srgbClr val="FFFFFF"/>
          </a:solidFill>
          <a:latin typeface="+mn-lt"/>
          <a:ea typeface="+mn-ea"/>
          <a:cs typeface="+mn-cs"/>
          <a:sym typeface="Times" charset="0"/>
        </a:defRPr>
      </a:lvl6pPr>
      <a:lvl7pPr marL="2305050" indent="-254000" algn="l" rtl="0" fontAlgn="base">
        <a:spcBef>
          <a:spcPts val="500"/>
        </a:spcBef>
        <a:spcAft>
          <a:spcPct val="0"/>
        </a:spcAft>
        <a:buSzPct val="100000"/>
        <a:buFont typeface="Times" charset="0"/>
        <a:buChar char="»"/>
        <a:defRPr sz="2000">
          <a:solidFill>
            <a:srgbClr val="FFFFFF"/>
          </a:solidFill>
          <a:latin typeface="+mn-lt"/>
          <a:ea typeface="+mn-ea"/>
          <a:cs typeface="+mn-cs"/>
          <a:sym typeface="Times" charset="0"/>
        </a:defRPr>
      </a:lvl7pPr>
      <a:lvl8pPr marL="2762250" indent="-254000" algn="l" rtl="0" fontAlgn="base">
        <a:spcBef>
          <a:spcPts val="500"/>
        </a:spcBef>
        <a:spcAft>
          <a:spcPct val="0"/>
        </a:spcAft>
        <a:buSzPct val="100000"/>
        <a:buFont typeface="Times" charset="0"/>
        <a:buChar char="»"/>
        <a:defRPr sz="2000">
          <a:solidFill>
            <a:srgbClr val="FFFFFF"/>
          </a:solidFill>
          <a:latin typeface="+mn-lt"/>
          <a:ea typeface="+mn-ea"/>
          <a:cs typeface="+mn-cs"/>
          <a:sym typeface="Times" charset="0"/>
        </a:defRPr>
      </a:lvl8pPr>
      <a:lvl9pPr marL="3219450" indent="-254000" algn="l" rtl="0" fontAlgn="base">
        <a:spcBef>
          <a:spcPts val="500"/>
        </a:spcBef>
        <a:spcAft>
          <a:spcPct val="0"/>
        </a:spcAft>
        <a:buSzPct val="100000"/>
        <a:buFont typeface="Times" charset="0"/>
        <a:buChar char="»"/>
        <a:defRPr sz="2000">
          <a:solidFill>
            <a:srgbClr val="FFFFFF"/>
          </a:solidFill>
          <a:latin typeface="+mn-lt"/>
          <a:ea typeface="+mn-ea"/>
          <a:cs typeface="+mn-cs"/>
          <a:sym typeface="Time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1">
            <a:extLst>
              <a:ext uri="{FF2B5EF4-FFF2-40B4-BE49-F238E27FC236}">
                <a16:creationId xmlns:a16="http://schemas.microsoft.com/office/drawing/2014/main" id="{BB8D7A51-837B-149E-B68B-85849D710944}"/>
              </a:ext>
            </a:extLst>
          </p:cNvPr>
          <p:cNvSpPr>
            <a:spLocks noGrp="1" noChangeArrowheads="1"/>
          </p:cNvSpPr>
          <p:nvPr>
            <p:ph type="body" idx="1"/>
          </p:nvPr>
        </p:nvSpPr>
        <p:spPr bwMode="auto">
          <a:xfrm>
            <a:off x="990600" y="990600"/>
            <a:ext cx="8178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8100" tIns="38100" rIns="38100" bIns="38100" numCol="1" anchor="ctr" anchorCtr="0" compatLnSpc="1">
            <a:prstTxWarp prst="textNoShape">
              <a:avLst/>
            </a:prstTxWarp>
          </a:bodyPr>
          <a:lstStyle/>
          <a:p>
            <a:pPr lvl="0"/>
            <a:r>
              <a:rPr lang="en-US" altLang="en-US">
                <a:sym typeface="Gill Sans" panose="020B0502020104020203" pitchFamily="34" charset="-79"/>
              </a:rPr>
              <a:t>Click to edit Master text styles</a:t>
            </a:r>
          </a:p>
          <a:p>
            <a:pPr lvl="1"/>
            <a:r>
              <a:rPr lang="en-US" altLang="en-US">
                <a:sym typeface="Gill Sans" panose="020B0502020104020203" pitchFamily="34" charset="-79"/>
              </a:rPr>
              <a:t>Second level</a:t>
            </a:r>
          </a:p>
          <a:p>
            <a:pPr lvl="2"/>
            <a:r>
              <a:rPr lang="en-US" altLang="en-US">
                <a:sym typeface="Gill Sans" panose="020B0502020104020203" pitchFamily="34" charset="-79"/>
              </a:rPr>
              <a:t>Third level</a:t>
            </a:r>
          </a:p>
          <a:p>
            <a:pPr lvl="3"/>
            <a:r>
              <a:rPr lang="en-US" altLang="en-US">
                <a:sym typeface="Gill Sans" panose="020B0502020104020203" pitchFamily="34" charset="-79"/>
              </a:rPr>
              <a:t>Fourth level</a:t>
            </a:r>
          </a:p>
          <a:p>
            <a:pPr lvl="4"/>
            <a:r>
              <a:rPr lang="en-US" altLang="en-US">
                <a:sym typeface="Gill Sans" panose="020B0502020104020203" pitchFamily="34" charset="-79"/>
              </a:rPr>
              <a:t>Fifth level</a:t>
            </a:r>
          </a:p>
        </p:txBody>
      </p:sp>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ransition/>
  <p:txStyles>
    <p:titleStyle>
      <a:lvl1pPr algn="ctr" rtl="0" eaLnBrk="0" fontAlgn="base" hangingPunct="0">
        <a:spcBef>
          <a:spcPct val="0"/>
        </a:spcBef>
        <a:spcAft>
          <a:spcPct val="0"/>
        </a:spcAft>
        <a:defRPr sz="6400">
          <a:solidFill>
            <a:schemeClr val="tx1"/>
          </a:solidFill>
          <a:latin typeface="+mj-lt"/>
          <a:ea typeface="+mj-ea"/>
          <a:cs typeface="+mj-cs"/>
          <a:sym typeface="Gill Sans" panose="020B0502020104020203" pitchFamily="34" charset="-79"/>
        </a:defRPr>
      </a:lvl1pPr>
      <a:lvl2pPr algn="ctr" rtl="0" eaLnBrk="0" fontAlgn="base" hangingPunct="0">
        <a:spcBef>
          <a:spcPct val="0"/>
        </a:spcBef>
        <a:spcAft>
          <a:spcPct val="0"/>
        </a:spcAft>
        <a:defRPr sz="6400">
          <a:solidFill>
            <a:schemeClr val="tx1"/>
          </a:solidFill>
          <a:latin typeface="Gill Sans" charset="0"/>
          <a:ea typeface="ヒラギノ角ゴ ProN W3" charset="-128"/>
          <a:cs typeface="ヒラギノ角ゴ ProN W3" charset="-128"/>
          <a:sym typeface="Gill Sans" panose="020B0502020104020203" pitchFamily="34" charset="-79"/>
        </a:defRPr>
      </a:lvl2pPr>
      <a:lvl3pPr algn="ctr" rtl="0" eaLnBrk="0" fontAlgn="base" hangingPunct="0">
        <a:spcBef>
          <a:spcPct val="0"/>
        </a:spcBef>
        <a:spcAft>
          <a:spcPct val="0"/>
        </a:spcAft>
        <a:defRPr sz="6400">
          <a:solidFill>
            <a:schemeClr val="tx1"/>
          </a:solidFill>
          <a:latin typeface="Gill Sans" charset="0"/>
          <a:ea typeface="ヒラギノ角ゴ ProN W3" charset="-128"/>
          <a:cs typeface="ヒラギノ角ゴ ProN W3" charset="-128"/>
          <a:sym typeface="Gill Sans" panose="020B0502020104020203" pitchFamily="34" charset="-79"/>
        </a:defRPr>
      </a:lvl3pPr>
      <a:lvl4pPr algn="ctr" rtl="0" eaLnBrk="0" fontAlgn="base" hangingPunct="0">
        <a:spcBef>
          <a:spcPct val="0"/>
        </a:spcBef>
        <a:spcAft>
          <a:spcPct val="0"/>
        </a:spcAft>
        <a:defRPr sz="6400">
          <a:solidFill>
            <a:schemeClr val="tx1"/>
          </a:solidFill>
          <a:latin typeface="Gill Sans" charset="0"/>
          <a:ea typeface="ヒラギノ角ゴ ProN W3" charset="-128"/>
          <a:cs typeface="ヒラギノ角ゴ ProN W3" charset="-128"/>
          <a:sym typeface="Gill Sans" panose="020B0502020104020203" pitchFamily="34" charset="-79"/>
        </a:defRPr>
      </a:lvl4pPr>
      <a:lvl5pPr algn="ctr" rtl="0" eaLnBrk="0" fontAlgn="base" hangingPunct="0">
        <a:spcBef>
          <a:spcPct val="0"/>
        </a:spcBef>
        <a:spcAft>
          <a:spcPct val="0"/>
        </a:spcAft>
        <a:defRPr sz="6400">
          <a:solidFill>
            <a:schemeClr val="tx1"/>
          </a:solidFill>
          <a:latin typeface="Gill Sans" charset="0"/>
          <a:ea typeface="ヒラギノ角ゴ ProN W3" charset="-128"/>
          <a:cs typeface="ヒラギノ角ゴ ProN W3" charset="-128"/>
          <a:sym typeface="Gill Sans" panose="020B0502020104020203" pitchFamily="34" charset="-79"/>
        </a:defRPr>
      </a:lvl5pPr>
      <a:lvl6pPr marL="457200" algn="ctr" rtl="0" fontAlgn="base">
        <a:spcBef>
          <a:spcPct val="0"/>
        </a:spcBef>
        <a:spcAft>
          <a:spcPct val="0"/>
        </a:spcAft>
        <a:defRPr sz="6400">
          <a:solidFill>
            <a:schemeClr val="tx1"/>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6400">
          <a:solidFill>
            <a:schemeClr val="tx1"/>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6400">
          <a:solidFill>
            <a:schemeClr val="tx1"/>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6400">
          <a:solidFill>
            <a:schemeClr val="tx1"/>
          </a:solidFill>
          <a:latin typeface="Gill Sans" charset="0"/>
          <a:ea typeface="ヒラギノ角ゴ ProN W3" charset="-128"/>
          <a:cs typeface="ヒラギノ角ゴ ProN W3" charset="-128"/>
          <a:sym typeface="Gill Sans" charset="0"/>
        </a:defRPr>
      </a:lvl9pPr>
    </p:titleStyle>
    <p:bodyStyle>
      <a:lvl1pPr marL="660400" indent="-444500" algn="l" rtl="0" eaLnBrk="0" fontAlgn="base" hangingPunct="0">
        <a:spcBef>
          <a:spcPts val="3700"/>
        </a:spcBef>
        <a:spcAft>
          <a:spcPct val="0"/>
        </a:spcAft>
        <a:buSzPct val="171000"/>
        <a:buFont typeface="Gill Sans" panose="020B0502020104020203" pitchFamily="34" charset="-79"/>
        <a:buChar char="•"/>
        <a:defRPr sz="3200">
          <a:solidFill>
            <a:schemeClr val="tx1"/>
          </a:solidFill>
          <a:latin typeface="+mn-lt"/>
          <a:ea typeface="+mn-ea"/>
          <a:cs typeface="+mn-cs"/>
          <a:sym typeface="Gill Sans" panose="020B0502020104020203" pitchFamily="34" charset="-79"/>
        </a:defRPr>
      </a:lvl1pPr>
      <a:lvl2pPr marL="1003300" indent="-444500" algn="l" rtl="0" eaLnBrk="0" fontAlgn="base" hangingPunct="0">
        <a:spcBef>
          <a:spcPts val="3700"/>
        </a:spcBef>
        <a:spcAft>
          <a:spcPct val="0"/>
        </a:spcAft>
        <a:buSzPct val="171000"/>
        <a:buFont typeface="Gill Sans" panose="020B0502020104020203" pitchFamily="34" charset="-79"/>
        <a:buChar char="•"/>
        <a:defRPr sz="3200">
          <a:solidFill>
            <a:schemeClr val="tx1"/>
          </a:solidFill>
          <a:latin typeface="+mn-lt"/>
          <a:ea typeface="+mn-ea"/>
          <a:cs typeface="+mn-cs"/>
          <a:sym typeface="Gill Sans" panose="020B0502020104020203" pitchFamily="34" charset="-79"/>
        </a:defRPr>
      </a:lvl2pPr>
      <a:lvl3pPr marL="1346200" indent="-444500" algn="l" rtl="0" eaLnBrk="0" fontAlgn="base" hangingPunct="0">
        <a:spcBef>
          <a:spcPts val="3700"/>
        </a:spcBef>
        <a:spcAft>
          <a:spcPct val="0"/>
        </a:spcAft>
        <a:buSzPct val="171000"/>
        <a:buFont typeface="Gill Sans" panose="020B0502020104020203" pitchFamily="34" charset="-79"/>
        <a:buChar char="•"/>
        <a:defRPr sz="3200">
          <a:solidFill>
            <a:schemeClr val="tx1"/>
          </a:solidFill>
          <a:latin typeface="+mn-lt"/>
          <a:ea typeface="+mn-ea"/>
          <a:cs typeface="+mn-cs"/>
          <a:sym typeface="Gill Sans" panose="020B0502020104020203" pitchFamily="34" charset="-79"/>
        </a:defRPr>
      </a:lvl3pPr>
      <a:lvl4pPr marL="1701800" indent="-444500" algn="l" rtl="0" eaLnBrk="0" fontAlgn="base" hangingPunct="0">
        <a:spcBef>
          <a:spcPts val="3700"/>
        </a:spcBef>
        <a:spcAft>
          <a:spcPct val="0"/>
        </a:spcAft>
        <a:buSzPct val="171000"/>
        <a:buFont typeface="Gill Sans" panose="020B0502020104020203" pitchFamily="34" charset="-79"/>
        <a:buChar char="•"/>
        <a:defRPr sz="3200">
          <a:solidFill>
            <a:schemeClr val="tx1"/>
          </a:solidFill>
          <a:latin typeface="+mn-lt"/>
          <a:ea typeface="+mn-ea"/>
          <a:cs typeface="+mn-cs"/>
          <a:sym typeface="Gill Sans" panose="020B0502020104020203" pitchFamily="34" charset="-79"/>
        </a:defRPr>
      </a:lvl4pPr>
      <a:lvl5pPr marL="2044700" indent="-444500" algn="l" rtl="0" eaLnBrk="0" fontAlgn="base" hangingPunct="0">
        <a:spcBef>
          <a:spcPts val="3700"/>
        </a:spcBef>
        <a:spcAft>
          <a:spcPct val="0"/>
        </a:spcAft>
        <a:buSzPct val="171000"/>
        <a:buFont typeface="Gill Sans" panose="020B0502020104020203" pitchFamily="34" charset="-79"/>
        <a:buChar char="•"/>
        <a:defRPr sz="3200">
          <a:solidFill>
            <a:schemeClr val="tx1"/>
          </a:solidFill>
          <a:latin typeface="+mn-lt"/>
          <a:ea typeface="+mn-ea"/>
          <a:cs typeface="+mn-cs"/>
          <a:sym typeface="Gill Sans" panose="020B0502020104020203" pitchFamily="34" charset="-79"/>
        </a:defRPr>
      </a:lvl5pPr>
      <a:lvl6pPr marL="2501900" indent="-444500" algn="l" rtl="0" fontAlgn="base">
        <a:spcBef>
          <a:spcPts val="3700"/>
        </a:spcBef>
        <a:spcAft>
          <a:spcPct val="0"/>
        </a:spcAft>
        <a:buSzPct val="171000"/>
        <a:buFont typeface="Gill Sans" charset="0"/>
        <a:buChar char="•"/>
        <a:defRPr sz="3200">
          <a:solidFill>
            <a:schemeClr val="tx1"/>
          </a:solidFill>
          <a:latin typeface="+mn-lt"/>
          <a:ea typeface="+mn-ea"/>
          <a:cs typeface="+mn-cs"/>
          <a:sym typeface="Gill Sans" charset="0"/>
        </a:defRPr>
      </a:lvl6pPr>
      <a:lvl7pPr marL="2959100" indent="-444500" algn="l" rtl="0" fontAlgn="base">
        <a:spcBef>
          <a:spcPts val="3700"/>
        </a:spcBef>
        <a:spcAft>
          <a:spcPct val="0"/>
        </a:spcAft>
        <a:buSzPct val="171000"/>
        <a:buFont typeface="Gill Sans" charset="0"/>
        <a:buChar char="•"/>
        <a:defRPr sz="3200">
          <a:solidFill>
            <a:schemeClr val="tx1"/>
          </a:solidFill>
          <a:latin typeface="+mn-lt"/>
          <a:ea typeface="+mn-ea"/>
          <a:cs typeface="+mn-cs"/>
          <a:sym typeface="Gill Sans" charset="0"/>
        </a:defRPr>
      </a:lvl7pPr>
      <a:lvl8pPr marL="3416300" indent="-444500" algn="l" rtl="0" fontAlgn="base">
        <a:spcBef>
          <a:spcPts val="3700"/>
        </a:spcBef>
        <a:spcAft>
          <a:spcPct val="0"/>
        </a:spcAft>
        <a:buSzPct val="171000"/>
        <a:buFont typeface="Gill Sans" charset="0"/>
        <a:buChar char="•"/>
        <a:defRPr sz="3200">
          <a:solidFill>
            <a:schemeClr val="tx1"/>
          </a:solidFill>
          <a:latin typeface="+mn-lt"/>
          <a:ea typeface="+mn-ea"/>
          <a:cs typeface="+mn-cs"/>
          <a:sym typeface="Gill Sans" charset="0"/>
        </a:defRPr>
      </a:lvl8pPr>
      <a:lvl9pPr marL="3873500" indent="-444500" algn="l" rtl="0" fontAlgn="base">
        <a:spcBef>
          <a:spcPts val="37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a:extLst>
              <a:ext uri="{FF2B5EF4-FFF2-40B4-BE49-F238E27FC236}">
                <a16:creationId xmlns:a16="http://schemas.microsoft.com/office/drawing/2014/main" id="{9C4C8F99-CD05-E36D-AC11-7E41F6570177}"/>
              </a:ext>
            </a:extLst>
          </p:cNvPr>
          <p:cNvSpPr>
            <a:spLocks noGrp="1" noChangeArrowheads="1"/>
          </p:cNvSpPr>
          <p:nvPr>
            <p:ph type="title"/>
          </p:nvPr>
        </p:nvSpPr>
        <p:spPr bwMode="auto">
          <a:xfrm>
            <a:off x="762000" y="50800"/>
            <a:ext cx="86360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5955" bIns="50800" numCol="1" anchor="ctr" anchorCtr="0" compatLnSpc="1">
            <a:prstTxWarp prst="textNoShape">
              <a:avLst/>
            </a:prstTxWarp>
          </a:bodyPr>
          <a:lstStyle/>
          <a:p>
            <a:pPr lvl="0"/>
            <a:r>
              <a:rPr lang="en-US" altLang="en-US">
                <a:sym typeface="Times" pitchFamily="2" charset="0"/>
              </a:rPr>
              <a:t>Click to edit Master title style</a:t>
            </a:r>
          </a:p>
        </p:txBody>
      </p:sp>
      <p:sp>
        <p:nvSpPr>
          <p:cNvPr id="31747" name="Rectangle 2">
            <a:extLst>
              <a:ext uri="{FF2B5EF4-FFF2-40B4-BE49-F238E27FC236}">
                <a16:creationId xmlns:a16="http://schemas.microsoft.com/office/drawing/2014/main" id="{4B2D184A-9603-3CCF-195E-B2993C5FD286}"/>
              </a:ext>
            </a:extLst>
          </p:cNvPr>
          <p:cNvSpPr>
            <a:spLocks noGrp="1" noChangeArrowheads="1"/>
          </p:cNvSpPr>
          <p:nvPr>
            <p:ph type="body" idx="1"/>
          </p:nvPr>
        </p:nvSpPr>
        <p:spPr bwMode="auto">
          <a:xfrm>
            <a:off x="254000" y="1435100"/>
            <a:ext cx="9525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5955" bIns="50800" numCol="1" anchor="t" anchorCtr="0" compatLnSpc="1">
            <a:prstTxWarp prst="textNoShape">
              <a:avLst/>
            </a:prstTxWarp>
          </a:bodyPr>
          <a:lstStyle/>
          <a:p>
            <a:pPr lvl="0"/>
            <a:r>
              <a:rPr lang="en-US" altLang="en-US">
                <a:sym typeface="Times" pitchFamily="2" charset="0"/>
              </a:rPr>
              <a:t>Click to edit Master text styles</a:t>
            </a:r>
          </a:p>
          <a:p>
            <a:pPr lvl="1"/>
            <a:r>
              <a:rPr lang="en-US" altLang="en-US">
                <a:sym typeface="Times" pitchFamily="2" charset="0"/>
              </a:rPr>
              <a:t>Second level</a:t>
            </a:r>
          </a:p>
          <a:p>
            <a:pPr lvl="2"/>
            <a:r>
              <a:rPr lang="en-US" altLang="en-US">
                <a:sym typeface="Times" pitchFamily="2" charset="0"/>
              </a:rPr>
              <a:t>Third level</a:t>
            </a:r>
          </a:p>
          <a:p>
            <a:pPr lvl="3"/>
            <a:r>
              <a:rPr lang="en-US" altLang="en-US">
                <a:sym typeface="Times" pitchFamily="2" charset="0"/>
              </a:rPr>
              <a:t>Fourth level</a:t>
            </a:r>
          </a:p>
          <a:p>
            <a:pPr lvl="4"/>
            <a:r>
              <a:rPr lang="en-US" altLang="en-US">
                <a:sym typeface="Times" pitchFamily="2" charset="0"/>
              </a:rPr>
              <a:t>Fifth level</a:t>
            </a:r>
          </a:p>
        </p:txBody>
      </p:sp>
      <p:sp>
        <p:nvSpPr>
          <p:cNvPr id="7171" name="Text Box 3">
            <a:extLst>
              <a:ext uri="{FF2B5EF4-FFF2-40B4-BE49-F238E27FC236}">
                <a16:creationId xmlns:a16="http://schemas.microsoft.com/office/drawing/2014/main" id="{F867AFE6-52D5-8D2F-4D79-5738922A4A17}"/>
              </a:ext>
            </a:extLst>
          </p:cNvPr>
          <p:cNvSpPr txBox="1">
            <a:spLocks noGrp="1" noChangeArrowheads="1"/>
          </p:cNvSpPr>
          <p:nvPr>
            <p:ph type="sldNum" sz="quarter" idx="4"/>
          </p:nvPr>
        </p:nvSpPr>
        <p:spPr bwMode="auto">
          <a:xfrm>
            <a:off x="8196263" y="6946900"/>
            <a:ext cx="292100" cy="3302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defRPr sz="1400">
                <a:solidFill>
                  <a:schemeClr val="tx1"/>
                </a:solidFill>
                <a:latin typeface="Times" pitchFamily="2" charset="0"/>
                <a:sym typeface="Times" pitchFamily="2" charset="0"/>
              </a:defRPr>
            </a:lvl1pPr>
          </a:lstStyle>
          <a:p>
            <a:fld id="{E69C690F-EDE4-5A4E-A7F0-0FF3293591E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ransition/>
  <p:hf hdr="0" ftr="0" dt="0"/>
  <p:txStyles>
    <p:titleStyle>
      <a:lvl1pPr marL="44450" indent="-44450" algn="ctr" rtl="0" eaLnBrk="0" fontAlgn="base" hangingPunct="0">
        <a:spcBef>
          <a:spcPct val="0"/>
        </a:spcBef>
        <a:spcAft>
          <a:spcPct val="0"/>
        </a:spcAft>
        <a:defRPr sz="4000">
          <a:solidFill>
            <a:schemeClr val="tx1"/>
          </a:solidFill>
          <a:latin typeface="+mj-lt"/>
          <a:ea typeface="+mj-ea"/>
          <a:cs typeface="+mj-cs"/>
          <a:sym typeface="Times" pitchFamily="2" charset="0"/>
        </a:defRPr>
      </a:lvl1pPr>
      <a:lvl2pPr marL="44450" indent="-44450" algn="ctr" rtl="0" eaLnBrk="0" fontAlgn="base" hangingPunct="0">
        <a:spcBef>
          <a:spcPct val="0"/>
        </a:spcBef>
        <a:spcAft>
          <a:spcPct val="0"/>
        </a:spcAft>
        <a:defRPr sz="4000">
          <a:solidFill>
            <a:schemeClr val="tx1"/>
          </a:solidFill>
          <a:latin typeface="Times" charset="0"/>
          <a:ea typeface="ヒラギノ明朝 ProN W3" charset="-128"/>
          <a:cs typeface="ヒラギノ明朝 ProN W3" charset="-128"/>
          <a:sym typeface="Times" pitchFamily="2" charset="0"/>
        </a:defRPr>
      </a:lvl2pPr>
      <a:lvl3pPr marL="44450" indent="-44450" algn="ctr" rtl="0" eaLnBrk="0" fontAlgn="base" hangingPunct="0">
        <a:spcBef>
          <a:spcPct val="0"/>
        </a:spcBef>
        <a:spcAft>
          <a:spcPct val="0"/>
        </a:spcAft>
        <a:defRPr sz="4000">
          <a:solidFill>
            <a:schemeClr val="tx1"/>
          </a:solidFill>
          <a:latin typeface="Times" charset="0"/>
          <a:ea typeface="ヒラギノ明朝 ProN W3" charset="-128"/>
          <a:cs typeface="ヒラギノ明朝 ProN W3" charset="-128"/>
          <a:sym typeface="Times" pitchFamily="2" charset="0"/>
        </a:defRPr>
      </a:lvl3pPr>
      <a:lvl4pPr marL="44450" indent="-44450" algn="ctr" rtl="0" eaLnBrk="0" fontAlgn="base" hangingPunct="0">
        <a:spcBef>
          <a:spcPct val="0"/>
        </a:spcBef>
        <a:spcAft>
          <a:spcPct val="0"/>
        </a:spcAft>
        <a:defRPr sz="4000">
          <a:solidFill>
            <a:schemeClr val="tx1"/>
          </a:solidFill>
          <a:latin typeface="Times" charset="0"/>
          <a:ea typeface="ヒラギノ明朝 ProN W3" charset="-128"/>
          <a:cs typeface="ヒラギノ明朝 ProN W3" charset="-128"/>
          <a:sym typeface="Times" pitchFamily="2" charset="0"/>
        </a:defRPr>
      </a:lvl4pPr>
      <a:lvl5pPr marL="44450" indent="-44450" algn="ctr" rtl="0" eaLnBrk="0" fontAlgn="base" hangingPunct="0">
        <a:spcBef>
          <a:spcPct val="0"/>
        </a:spcBef>
        <a:spcAft>
          <a:spcPct val="0"/>
        </a:spcAft>
        <a:defRPr sz="4000">
          <a:solidFill>
            <a:schemeClr val="tx1"/>
          </a:solidFill>
          <a:latin typeface="Times" charset="0"/>
          <a:ea typeface="ヒラギノ明朝 ProN W3" charset="-128"/>
          <a:cs typeface="ヒラギノ明朝 ProN W3" charset="-128"/>
          <a:sym typeface="Times" pitchFamily="2" charset="0"/>
        </a:defRPr>
      </a:lvl5pPr>
      <a:lvl6pPr marL="501650" algn="ctr" rtl="0" fontAlgn="base">
        <a:spcBef>
          <a:spcPct val="0"/>
        </a:spcBef>
        <a:spcAft>
          <a:spcPct val="0"/>
        </a:spcAft>
        <a:defRPr sz="4000">
          <a:solidFill>
            <a:schemeClr val="tx1"/>
          </a:solidFill>
          <a:latin typeface="Times" charset="0"/>
          <a:ea typeface="ヒラギノ明朝 ProN W3" charset="-128"/>
          <a:cs typeface="ヒラギノ明朝 ProN W3" charset="-128"/>
          <a:sym typeface="Times" charset="0"/>
        </a:defRPr>
      </a:lvl6pPr>
      <a:lvl7pPr marL="958850" algn="ctr" rtl="0" fontAlgn="base">
        <a:spcBef>
          <a:spcPct val="0"/>
        </a:spcBef>
        <a:spcAft>
          <a:spcPct val="0"/>
        </a:spcAft>
        <a:defRPr sz="4000">
          <a:solidFill>
            <a:schemeClr val="tx1"/>
          </a:solidFill>
          <a:latin typeface="Times" charset="0"/>
          <a:ea typeface="ヒラギノ明朝 ProN W3" charset="-128"/>
          <a:cs typeface="ヒラギノ明朝 ProN W3" charset="-128"/>
          <a:sym typeface="Times" charset="0"/>
        </a:defRPr>
      </a:lvl7pPr>
      <a:lvl8pPr marL="1416050" algn="ctr" rtl="0" fontAlgn="base">
        <a:spcBef>
          <a:spcPct val="0"/>
        </a:spcBef>
        <a:spcAft>
          <a:spcPct val="0"/>
        </a:spcAft>
        <a:defRPr sz="4000">
          <a:solidFill>
            <a:schemeClr val="tx1"/>
          </a:solidFill>
          <a:latin typeface="Times" charset="0"/>
          <a:ea typeface="ヒラギノ明朝 ProN W3" charset="-128"/>
          <a:cs typeface="ヒラギノ明朝 ProN W3" charset="-128"/>
          <a:sym typeface="Times" charset="0"/>
        </a:defRPr>
      </a:lvl8pPr>
      <a:lvl9pPr marL="1873250" algn="ctr" rtl="0" fontAlgn="base">
        <a:spcBef>
          <a:spcPct val="0"/>
        </a:spcBef>
        <a:spcAft>
          <a:spcPct val="0"/>
        </a:spcAft>
        <a:defRPr sz="4000">
          <a:solidFill>
            <a:schemeClr val="tx1"/>
          </a:solidFill>
          <a:latin typeface="Times" charset="0"/>
          <a:ea typeface="ヒラギノ明朝 ProN W3" charset="-128"/>
          <a:cs typeface="ヒラギノ明朝 ProN W3" charset="-128"/>
          <a:sym typeface="Times" charset="0"/>
        </a:defRPr>
      </a:lvl9pPr>
    </p:titleStyle>
    <p:bodyStyle>
      <a:lvl1pPr marL="280988" indent="-279400" algn="l" rtl="0" eaLnBrk="0" fontAlgn="base" hangingPunct="0">
        <a:spcBef>
          <a:spcPts val="1700"/>
        </a:spcBef>
        <a:spcAft>
          <a:spcPct val="0"/>
        </a:spcAft>
        <a:buSzPct val="100000"/>
        <a:buFont typeface="Times" pitchFamily="2" charset="0"/>
        <a:buChar char="•"/>
        <a:defRPr sz="2200">
          <a:solidFill>
            <a:schemeClr val="tx1"/>
          </a:solidFill>
          <a:latin typeface="+mn-lt"/>
          <a:ea typeface="+mn-ea"/>
          <a:cs typeface="+mn-cs"/>
          <a:sym typeface="Times" pitchFamily="2" charset="0"/>
        </a:defRPr>
      </a:lvl1pPr>
      <a:lvl2pPr marL="495300" indent="-276225" algn="l" rtl="0" eaLnBrk="0" fontAlgn="base" hangingPunct="0">
        <a:spcBef>
          <a:spcPts val="800"/>
        </a:spcBef>
        <a:spcAft>
          <a:spcPct val="0"/>
        </a:spcAft>
        <a:buSzPct val="100000"/>
        <a:buFont typeface="Times" pitchFamily="2" charset="0"/>
        <a:buChar char="–"/>
        <a:defRPr sz="2000">
          <a:solidFill>
            <a:schemeClr val="tx1"/>
          </a:solidFill>
          <a:latin typeface="+mn-lt"/>
          <a:ea typeface="+mn-ea"/>
          <a:cs typeface="+mn-cs"/>
          <a:sym typeface="Times" pitchFamily="2" charset="0"/>
        </a:defRPr>
      </a:lvl2pPr>
      <a:lvl3pPr marL="785813" indent="-241300" algn="l" rtl="0" eaLnBrk="0" fontAlgn="base" hangingPunct="0">
        <a:spcBef>
          <a:spcPts val="600"/>
        </a:spcBef>
        <a:spcAft>
          <a:spcPct val="0"/>
        </a:spcAft>
        <a:buSzPct val="100000"/>
        <a:buFont typeface="Times" pitchFamily="2" charset="0"/>
        <a:buChar char="•"/>
        <a:defRPr sz="2000">
          <a:solidFill>
            <a:schemeClr val="tx1"/>
          </a:solidFill>
          <a:latin typeface="+mn-lt"/>
          <a:ea typeface="+mn-ea"/>
          <a:cs typeface="+mn-cs"/>
          <a:sym typeface="Times" pitchFamily="2" charset="0"/>
        </a:defRPr>
      </a:lvl3pPr>
      <a:lvl4pPr marL="1165225" indent="-254000" algn="l" rtl="0" eaLnBrk="0" fontAlgn="base" hangingPunct="0">
        <a:spcBef>
          <a:spcPts val="500"/>
        </a:spcBef>
        <a:spcAft>
          <a:spcPct val="0"/>
        </a:spcAft>
        <a:buSzPct val="100000"/>
        <a:buFont typeface="Times" pitchFamily="2" charset="0"/>
        <a:buChar char="–"/>
        <a:defRPr sz="1600">
          <a:solidFill>
            <a:schemeClr val="tx1"/>
          </a:solidFill>
          <a:latin typeface="+mn-lt"/>
          <a:ea typeface="+mn-ea"/>
          <a:cs typeface="+mn-cs"/>
          <a:sym typeface="Times" pitchFamily="2" charset="0"/>
        </a:defRPr>
      </a:lvl4pPr>
      <a:lvl5pPr marL="1390650" indent="-254000" algn="l" rtl="0" eaLnBrk="0" fontAlgn="base" hangingPunct="0">
        <a:spcBef>
          <a:spcPts val="500"/>
        </a:spcBef>
        <a:spcAft>
          <a:spcPct val="0"/>
        </a:spcAft>
        <a:buSzPct val="100000"/>
        <a:buFont typeface="Times" pitchFamily="2" charset="0"/>
        <a:buChar char="»"/>
        <a:defRPr sz="1400">
          <a:solidFill>
            <a:schemeClr val="tx1"/>
          </a:solidFill>
          <a:latin typeface="+mn-lt"/>
          <a:ea typeface="+mn-ea"/>
          <a:cs typeface="+mn-cs"/>
          <a:sym typeface="Times" pitchFamily="2" charset="0"/>
        </a:defRPr>
      </a:lvl5pPr>
      <a:lvl6pPr marL="1847850" indent="-254000" algn="l" rtl="0" fontAlgn="base">
        <a:spcBef>
          <a:spcPts val="500"/>
        </a:spcBef>
        <a:spcAft>
          <a:spcPct val="0"/>
        </a:spcAft>
        <a:buSzPct val="100000"/>
        <a:buFont typeface="Times" charset="0"/>
        <a:buChar char="»"/>
        <a:defRPr sz="1400">
          <a:solidFill>
            <a:schemeClr val="tx1"/>
          </a:solidFill>
          <a:latin typeface="+mn-lt"/>
          <a:ea typeface="+mn-ea"/>
          <a:cs typeface="+mn-cs"/>
          <a:sym typeface="Times" charset="0"/>
        </a:defRPr>
      </a:lvl6pPr>
      <a:lvl7pPr marL="2305050" indent="-254000" algn="l" rtl="0" fontAlgn="base">
        <a:spcBef>
          <a:spcPts val="500"/>
        </a:spcBef>
        <a:spcAft>
          <a:spcPct val="0"/>
        </a:spcAft>
        <a:buSzPct val="100000"/>
        <a:buFont typeface="Times" charset="0"/>
        <a:buChar char="»"/>
        <a:defRPr sz="1400">
          <a:solidFill>
            <a:schemeClr val="tx1"/>
          </a:solidFill>
          <a:latin typeface="+mn-lt"/>
          <a:ea typeface="+mn-ea"/>
          <a:cs typeface="+mn-cs"/>
          <a:sym typeface="Times" charset="0"/>
        </a:defRPr>
      </a:lvl7pPr>
      <a:lvl8pPr marL="2762250" indent="-254000" algn="l" rtl="0" fontAlgn="base">
        <a:spcBef>
          <a:spcPts val="500"/>
        </a:spcBef>
        <a:spcAft>
          <a:spcPct val="0"/>
        </a:spcAft>
        <a:buSzPct val="100000"/>
        <a:buFont typeface="Times" charset="0"/>
        <a:buChar char="»"/>
        <a:defRPr sz="1400">
          <a:solidFill>
            <a:schemeClr val="tx1"/>
          </a:solidFill>
          <a:latin typeface="+mn-lt"/>
          <a:ea typeface="+mn-ea"/>
          <a:cs typeface="+mn-cs"/>
          <a:sym typeface="Times" charset="0"/>
        </a:defRPr>
      </a:lvl8pPr>
      <a:lvl9pPr marL="3219450" indent="-254000" algn="l" rtl="0" fontAlgn="base">
        <a:spcBef>
          <a:spcPts val="500"/>
        </a:spcBef>
        <a:spcAft>
          <a:spcPct val="0"/>
        </a:spcAft>
        <a:buSzPct val="100000"/>
        <a:buFont typeface="Times" charset="0"/>
        <a:buChar char="»"/>
        <a:defRPr sz="1400">
          <a:solidFill>
            <a:schemeClr val="tx1"/>
          </a:solidFill>
          <a:latin typeface="+mn-lt"/>
          <a:ea typeface="+mn-ea"/>
          <a:cs typeface="+mn-cs"/>
          <a:sym typeface="Time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3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44.emf"/><Relationship Id="rId3" Type="http://schemas.openxmlformats.org/officeDocument/2006/relationships/image" Target="../media/image39.emf"/><Relationship Id="rId7" Type="http://schemas.openxmlformats.org/officeDocument/2006/relationships/image" Target="../media/image43.emf"/><Relationship Id="rId2" Type="http://schemas.openxmlformats.org/officeDocument/2006/relationships/image" Target="../media/image38.emf"/><Relationship Id="rId1" Type="http://schemas.openxmlformats.org/officeDocument/2006/relationships/slideLayout" Target="../slideLayouts/slideLayout2.xml"/><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emf"/></Relationships>
</file>

<file path=ppt/slides/_rels/slide53.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3">
            <a:extLst>
              <a:ext uri="{FF2B5EF4-FFF2-40B4-BE49-F238E27FC236}">
                <a16:creationId xmlns:a16="http://schemas.microsoft.com/office/drawing/2014/main" id="{7090BA43-E45D-3539-2055-142959CE7B6F}"/>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901BD8F1-C74F-AF42-A352-37F55B2CE069}" type="slidenum">
              <a:rPr lang="en-US" altLang="en-US" sz="1400">
                <a:solidFill>
                  <a:schemeClr val="tx1"/>
                </a:solidFill>
                <a:latin typeface="Times" pitchFamily="2" charset="0"/>
                <a:sym typeface="Times" pitchFamily="2" charset="0"/>
              </a:rPr>
              <a:pPr eaLnBrk="1" hangingPunct="1"/>
              <a:t>1</a:t>
            </a:fld>
            <a:endParaRPr lang="en-US" altLang="en-US" sz="1400">
              <a:solidFill>
                <a:schemeClr val="tx1"/>
              </a:solidFill>
              <a:latin typeface="Times" pitchFamily="2" charset="0"/>
              <a:sym typeface="Times" pitchFamily="2" charset="0"/>
            </a:endParaRPr>
          </a:p>
        </p:txBody>
      </p:sp>
      <p:sp>
        <p:nvSpPr>
          <p:cNvPr id="44034" name="Rectangle 1">
            <a:extLst>
              <a:ext uri="{FF2B5EF4-FFF2-40B4-BE49-F238E27FC236}">
                <a16:creationId xmlns:a16="http://schemas.microsoft.com/office/drawing/2014/main" id="{12BCADBF-C97C-49CF-FE85-8DAA7F706457}"/>
              </a:ext>
            </a:extLst>
          </p:cNvPr>
          <p:cNvSpPr>
            <a:spLocks noGrp="1" noChangeArrowheads="1"/>
          </p:cNvSpPr>
          <p:nvPr>
            <p:ph type="title"/>
          </p:nvPr>
        </p:nvSpPr>
        <p:spPr>
          <a:xfrm>
            <a:off x="533400" y="1917700"/>
            <a:ext cx="8636000" cy="3086100"/>
          </a:xfrm>
        </p:spPr>
        <p:txBody>
          <a:bodyPr rIns="141110"/>
          <a:lstStyle/>
          <a:p>
            <a:pPr indent="0" eaLnBrk="1" hangingPunct="1"/>
            <a:r>
              <a:rPr lang="en-US" altLang="en-US" dirty="0"/>
              <a:t>Interest reduction in England</a:t>
            </a:r>
            <a:br>
              <a:rPr lang="en-US" altLang="en-US" dirty="0"/>
            </a:br>
            <a:br>
              <a:rPr lang="en-US" altLang="en-US" sz="2600" i="1" dirty="0"/>
            </a:br>
            <a:r>
              <a:rPr lang="en-US" altLang="en-US" sz="2600" i="1" dirty="0" err="1"/>
              <a:t>Ec</a:t>
            </a:r>
            <a:r>
              <a:rPr lang="en-US" altLang="en-US" sz="2600" i="1" dirty="0"/>
              <a:t> 565</a:t>
            </a:r>
            <a:br>
              <a:rPr lang="en-US" altLang="en-US" sz="2600" i="1" dirty="0"/>
            </a:br>
            <a:r>
              <a:rPr lang="en-US" altLang="en-US" sz="2600" i="1" dirty="0"/>
              <a:t>October 10, 2024</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3">
            <a:extLst>
              <a:ext uri="{FF2B5EF4-FFF2-40B4-BE49-F238E27FC236}">
                <a16:creationId xmlns:a16="http://schemas.microsoft.com/office/drawing/2014/main" id="{9354B18A-F210-B6D2-152F-47752884F202}"/>
              </a:ext>
            </a:extLst>
          </p:cNvPr>
          <p:cNvSpPr>
            <a:spLocks noGrp="1"/>
          </p:cNvSpPr>
          <p:nvPr>
            <p:ph type="sldNum" sz="quarter" idx="12"/>
          </p:nvPr>
        </p:nvSpPr>
        <p:spPr bwMode="auto">
          <a:xfrm>
            <a:off x="6553200" y="6248400"/>
            <a:ext cx="19050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charset="0"/>
                <a:ea typeface="ＭＳ Ｐゴシック" panose="020B0600070205080204" pitchFamily="34" charset="-128"/>
                <a:cs typeface="+mn-cs"/>
              </a:defRPr>
            </a:lvl9pPr>
          </a:lstStyle>
          <a:p>
            <a:pPr algn="l">
              <a:spcBef>
                <a:spcPct val="0"/>
              </a:spcBef>
              <a:buFontTx/>
              <a:buNone/>
            </a:pPr>
            <a:fld id="{4B757227-AA0B-4843-BA62-6D55F62E50C4}" type="slidenum">
              <a:rPr lang="en-US" altLang="en-US" smtClean="0"/>
              <a:pPr>
                <a:defRPr/>
              </a:pPr>
              <a:t>2</a:t>
            </a:fld>
            <a:endParaRPr lang="en-US" altLang="en-US" sz="1556"/>
          </a:p>
        </p:txBody>
      </p:sp>
      <p:sp>
        <p:nvSpPr>
          <p:cNvPr id="18434" name="Rectangle 1">
            <a:extLst>
              <a:ext uri="{FF2B5EF4-FFF2-40B4-BE49-F238E27FC236}">
                <a16:creationId xmlns:a16="http://schemas.microsoft.com/office/drawing/2014/main" id="{A57CFF6E-DFC9-22AA-C3B8-D187AC6F7757}"/>
              </a:ext>
            </a:extLst>
          </p:cNvPr>
          <p:cNvSpPr>
            <a:spLocks noGrp="1" noChangeArrowheads="1"/>
          </p:cNvSpPr>
          <p:nvPr>
            <p:ph type="title"/>
          </p:nvPr>
        </p:nvSpPr>
        <p:spPr/>
        <p:txBody>
          <a:bodyPr vert="horz" wrap="square" lIns="50800" tIns="50800" rIns="146756" bIns="50800" numCol="1" anchor="ctr" anchorCtr="0" compatLnSpc="1">
            <a:prstTxWarp prst="textNoShape">
              <a:avLst/>
            </a:prstTxWarp>
          </a:bodyPr>
          <a:lstStyle/>
          <a:p>
            <a:r>
              <a:rPr lang="en-US" altLang="en-US">
                <a:ea typeface="ＭＳ Ｐゴシック" panose="020B0600070205080204" pitchFamily="34" charset="-128"/>
              </a:rPr>
              <a:t>Map	</a:t>
            </a:r>
          </a:p>
        </p:txBody>
      </p:sp>
      <p:sp>
        <p:nvSpPr>
          <p:cNvPr id="18435" name="Rectangle 2">
            <a:extLst>
              <a:ext uri="{FF2B5EF4-FFF2-40B4-BE49-F238E27FC236}">
                <a16:creationId xmlns:a16="http://schemas.microsoft.com/office/drawing/2014/main" id="{F104BBF9-0EA4-AA58-67C6-913ECE61C41E}"/>
              </a:ext>
            </a:extLst>
          </p:cNvPr>
          <p:cNvSpPr>
            <a:spLocks noGrp="1" noChangeArrowheads="1"/>
          </p:cNvSpPr>
          <p:nvPr>
            <p:ph type="body" idx="1"/>
          </p:nvPr>
        </p:nvSpPr>
        <p:spPr>
          <a:xfrm>
            <a:off x="762000" y="1354667"/>
            <a:ext cx="9059333" cy="5418667"/>
          </a:xfrm>
        </p:spPr>
        <p:txBody>
          <a:bodyPr vert="horz" wrap="square" lIns="50800" tIns="50800" rIns="146756" bIns="50800" numCol="1" anchor="t" anchorCtr="0" compatLnSpc="1">
            <a:prstTxWarp prst="textNoShape">
              <a:avLst/>
            </a:prstTxWarp>
          </a:bodyPr>
          <a:lstStyle/>
          <a:p>
            <a:r>
              <a:rPr lang="en-US" altLang="en-US">
                <a:ea typeface="ＭＳ Ｐゴシック" panose="020B0600070205080204" pitchFamily="34" charset="-128"/>
              </a:rPr>
              <a:t>1688-1815: a Golden Century of public finances</a:t>
            </a:r>
          </a:p>
          <a:p>
            <a:pPr lvl="1"/>
            <a:r>
              <a:rPr lang="en-US" altLang="en-US">
                <a:ea typeface="ＭＳ Ｐゴシック" panose="020B0600070205080204" pitchFamily="34" charset="-128"/>
              </a:rPr>
              <a:t>1688: Glorious Revolution in England: change of regime</a:t>
            </a:r>
          </a:p>
          <a:p>
            <a:pPr lvl="1"/>
            <a:r>
              <a:rPr lang="en-US" altLang="en-US">
                <a:ea typeface="ＭＳ Ｐゴシック" panose="020B0600070205080204" pitchFamily="34" charset="-128"/>
              </a:rPr>
              <a:t>France goes on in the </a:t>
            </a:r>
            <a:r>
              <a:rPr lang="en-US" altLang="en-US" i="1">
                <a:ea typeface="ＭＳ Ｐゴシック" panose="020B0600070205080204" pitchFamily="34" charset="-128"/>
              </a:rPr>
              <a:t>Ancient Régime</a:t>
            </a:r>
          </a:p>
          <a:p>
            <a:r>
              <a:rPr lang="en-US" altLang="en-US">
                <a:ea typeface="ＭＳ Ｐゴシック" panose="020B0600070205080204" pitchFamily="34" charset="-128"/>
              </a:rPr>
              <a:t>States’ finances related to different histories and current political systems</a:t>
            </a:r>
          </a:p>
          <a:p>
            <a:r>
              <a:rPr lang="en-US" altLang="en-US">
                <a:ea typeface="ＭＳ Ｐゴシック" panose="020B0600070205080204" pitchFamily="34" charset="-128"/>
              </a:rPr>
              <a:t>Second Hundred Years War</a:t>
            </a:r>
          </a:p>
          <a:p>
            <a:pPr lvl="1"/>
            <a:r>
              <a:rPr lang="en-US" altLang="en-US">
                <a:ea typeface="ＭＳ Ｐゴシック" panose="020B0600070205080204" pitchFamily="34" charset="-128"/>
              </a:rPr>
              <a:t>Military confrontations push the fiscal regimes to their limits</a:t>
            </a:r>
          </a:p>
          <a:p>
            <a:pPr lvl="2"/>
            <a:r>
              <a:rPr lang="en-US" altLang="en-US">
                <a:ea typeface="ＭＳ Ｐゴシック" panose="020B0600070205080204" pitchFamily="34" charset="-128"/>
              </a:rPr>
              <a:t>or extend the limits</a:t>
            </a:r>
          </a:p>
          <a:p>
            <a:r>
              <a:rPr lang="en-US" altLang="en-US">
                <a:ea typeface="ＭＳ Ｐゴシック" panose="020B0600070205080204" pitchFamily="34" charset="-128"/>
              </a:rPr>
              <a:t>The regime in France breaks fiscally and politically</a:t>
            </a:r>
          </a:p>
          <a:p>
            <a:pPr lvl="1"/>
            <a:r>
              <a:rPr lang="en-US" altLang="en-US">
                <a:ea typeface="ＭＳ Ｐゴシック" panose="020B0600070205080204" pitchFamily="34" charset="-128"/>
              </a:rPr>
              <a:t>French Revolution (1789) triggered by the public debt problem</a:t>
            </a:r>
          </a:p>
          <a:p>
            <a:r>
              <a:rPr lang="en-US" altLang="en-US">
                <a:ea typeface="ＭＳ Ｐゴシック" panose="020B0600070205080204" pitchFamily="34" charset="-128"/>
              </a:rPr>
              <a:t>Napoleonic wars</a:t>
            </a:r>
          </a:p>
          <a:p>
            <a:pPr lvl="1"/>
            <a:r>
              <a:rPr lang="en-US" altLang="en-US">
                <a:ea typeface="ＭＳ Ｐゴシック" panose="020B0600070205080204" pitchFamily="34" charset="-128"/>
              </a:rPr>
              <a:t>End at Waterloo (1815)</a:t>
            </a:r>
          </a:p>
          <a:p>
            <a:r>
              <a:rPr lang="en-US" altLang="en-US">
                <a:ea typeface="ＭＳ Ｐゴシック" panose="020B0600070205080204" pitchFamily="34" charset="-128"/>
              </a:rPr>
              <a:t>19</a:t>
            </a:r>
            <a:r>
              <a:rPr lang="en-US" altLang="en-US" baseline="30000">
                <a:ea typeface="ＭＳ Ｐゴシック" panose="020B0600070205080204" pitchFamily="34" charset="-128"/>
              </a:rPr>
              <a:t>th</a:t>
            </a:r>
            <a:r>
              <a:rPr lang="en-US" altLang="en-US">
                <a:ea typeface="ＭＳ Ｐゴシック" panose="020B0600070205080204" pitchFamily="34" charset="-128"/>
              </a:rPr>
              <a:t> century until 1914. </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6C6D93F6-D920-73D4-ACE3-94CFC9A967D2}"/>
              </a:ext>
            </a:extLst>
          </p:cNvPr>
          <p:cNvSpPr>
            <a:spLocks noGrp="1" noChangeArrowheads="1"/>
          </p:cNvSpPr>
          <p:nvPr>
            <p:ph type="title"/>
          </p:nvPr>
        </p:nvSpPr>
        <p:spPr>
          <a:xfrm>
            <a:off x="846667" y="0"/>
            <a:ext cx="8466667" cy="1270000"/>
          </a:xfrm>
        </p:spPr>
        <p:txBody>
          <a:bodyPr vert="horz" wrap="square" lIns="50800" tIns="50800" rIns="146756" bIns="50800" numCol="1" anchor="ctr" anchorCtr="0" compatLnSpc="1">
            <a:prstTxWarp prst="textNoShape">
              <a:avLst/>
            </a:prstTxWarp>
          </a:bodyPr>
          <a:lstStyle/>
          <a:p>
            <a:r>
              <a:rPr lang="en-US" altLang="en-US" sz="3111">
                <a:ea typeface="ＭＳ Ｐゴシック" panose="020B0600070205080204" pitchFamily="34" charset="-128"/>
              </a:rPr>
              <a:t>The second hundred years war</a:t>
            </a:r>
            <a:br>
              <a:rPr lang="en-US" altLang="en-US" sz="3111">
                <a:ea typeface="ＭＳ Ｐゴシック" panose="020B0600070205080204" pitchFamily="34" charset="-128"/>
              </a:rPr>
            </a:br>
            <a:r>
              <a:rPr lang="en-US" altLang="en-US" sz="3111">
                <a:ea typeface="ＭＳ Ｐゴシック" panose="020B0600070205080204" pitchFamily="34" charset="-128"/>
              </a:rPr>
              <a:t>military expenditures</a:t>
            </a:r>
          </a:p>
        </p:txBody>
      </p:sp>
      <p:pic>
        <p:nvPicPr>
          <p:cNvPr id="6146" name="Picture 2">
            <a:extLst>
              <a:ext uri="{FF2B5EF4-FFF2-40B4-BE49-F238E27FC236}">
                <a16:creationId xmlns:a16="http://schemas.microsoft.com/office/drawing/2014/main" id="{E491F7BC-33FE-00A1-3BA4-B87A50D53022}"/>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889" y="1368778"/>
            <a:ext cx="8297333" cy="589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6147" name="AutoShape 3">
            <a:extLst>
              <a:ext uri="{FF2B5EF4-FFF2-40B4-BE49-F238E27FC236}">
                <a16:creationId xmlns:a16="http://schemas.microsoft.com/office/drawing/2014/main" id="{2B6B9C9E-5CDD-0ECD-CA95-011515E2BDA7}"/>
              </a:ext>
            </a:extLst>
          </p:cNvPr>
          <p:cNvSpPr>
            <a:spLocks/>
          </p:cNvSpPr>
          <p:nvPr/>
        </p:nvSpPr>
        <p:spPr bwMode="auto">
          <a:xfrm>
            <a:off x="1608667" y="1778000"/>
            <a:ext cx="6858000" cy="4487333"/>
          </a:xfrm>
          <a:custGeom>
            <a:avLst/>
            <a:gdLst>
              <a:gd name="T0" fmla="*/ 0 w 21600"/>
              <a:gd name="T1" fmla="*/ 683860438 h 21600"/>
              <a:gd name="T2" fmla="*/ 65322450 w 21600"/>
              <a:gd name="T3" fmla="*/ 683860438 h 21600"/>
              <a:gd name="T4" fmla="*/ 87123746 w 21600"/>
              <a:gd name="T5" fmla="*/ 626877849 h 21600"/>
              <a:gd name="T6" fmla="*/ 108843604 w 21600"/>
              <a:gd name="T7" fmla="*/ 612649637 h 21600"/>
              <a:gd name="T8" fmla="*/ 130644900 w 21600"/>
              <a:gd name="T9" fmla="*/ 641141025 h 21600"/>
              <a:gd name="T10" fmla="*/ 152446196 w 21600"/>
              <a:gd name="T11" fmla="*/ 569895260 h 21600"/>
              <a:gd name="T12" fmla="*/ 174166054 w 21600"/>
              <a:gd name="T13" fmla="*/ 712351640 h 21600"/>
              <a:gd name="T14" fmla="*/ 217768646 w 21600"/>
              <a:gd name="T15" fmla="*/ 755106017 h 21600"/>
              <a:gd name="T16" fmla="*/ 239488504 w 21600"/>
              <a:gd name="T17" fmla="*/ 669632226 h 21600"/>
              <a:gd name="T18" fmla="*/ 283091096 w 21600"/>
              <a:gd name="T19" fmla="*/ 641141025 h 21600"/>
              <a:gd name="T20" fmla="*/ 370133404 w 21600"/>
              <a:gd name="T21" fmla="*/ 527140883 h 21600"/>
              <a:gd name="T22" fmla="*/ 391934700 w 21600"/>
              <a:gd name="T23" fmla="*/ 299175749 h 21600"/>
              <a:gd name="T24" fmla="*/ 413735996 w 21600"/>
              <a:gd name="T25" fmla="*/ 641141025 h 21600"/>
              <a:gd name="T26" fmla="*/ 457257150 w 21600"/>
              <a:gd name="T27" fmla="*/ 726614816 h 21600"/>
              <a:gd name="T28" fmla="*/ 479058446 w 21600"/>
              <a:gd name="T29" fmla="*/ 683860438 h 21600"/>
              <a:gd name="T30" fmla="*/ 500778304 w 21600"/>
              <a:gd name="T31" fmla="*/ 740842841 h 21600"/>
              <a:gd name="T32" fmla="*/ 522579600 w 21600"/>
              <a:gd name="T33" fmla="*/ 698123427 h 21600"/>
              <a:gd name="T34" fmla="*/ 544380896 w 21600"/>
              <a:gd name="T35" fmla="*/ 698123427 h 21600"/>
              <a:gd name="T36" fmla="*/ 566100754 w 21600"/>
              <a:gd name="T37" fmla="*/ 740842841 h 21600"/>
              <a:gd name="T38" fmla="*/ 587902050 w 21600"/>
              <a:gd name="T39" fmla="*/ 698123427 h 21600"/>
              <a:gd name="T40" fmla="*/ 609703346 w 21600"/>
              <a:gd name="T41" fmla="*/ 740842841 h 21600"/>
              <a:gd name="T42" fmla="*/ 653224500 w 21600"/>
              <a:gd name="T43" fmla="*/ 740842841 h 21600"/>
              <a:gd name="T44" fmla="*/ 675025796 w 21600"/>
              <a:gd name="T45" fmla="*/ 726614816 h 21600"/>
              <a:gd name="T46" fmla="*/ 696745654 w 21600"/>
              <a:gd name="T47" fmla="*/ 683860438 h 21600"/>
              <a:gd name="T48" fmla="*/ 718546950 w 21600"/>
              <a:gd name="T49" fmla="*/ 712351640 h 21600"/>
              <a:gd name="T50" fmla="*/ 740348246 w 21600"/>
              <a:gd name="T51" fmla="*/ 712351640 h 21600"/>
              <a:gd name="T52" fmla="*/ 783869400 w 21600"/>
              <a:gd name="T53" fmla="*/ 740842841 h 21600"/>
              <a:gd name="T54" fmla="*/ 805670696 w 21600"/>
              <a:gd name="T55" fmla="*/ 669632226 h 21600"/>
              <a:gd name="T56" fmla="*/ 827390554 w 21600"/>
              <a:gd name="T57" fmla="*/ 698123427 h 21600"/>
              <a:gd name="T58" fmla="*/ 867318973 w 21600"/>
              <a:gd name="T59" fmla="*/ 726614816 h 21600"/>
              <a:gd name="T60" fmla="*/ 892713004 w 21600"/>
              <a:gd name="T61" fmla="*/ 712351640 h 21600"/>
              <a:gd name="T62" fmla="*/ 936315596 w 21600"/>
              <a:gd name="T63" fmla="*/ 584123472 h 21600"/>
              <a:gd name="T64" fmla="*/ 979836750 w 21600"/>
              <a:gd name="T65" fmla="*/ 555632271 h 21600"/>
              <a:gd name="T66" fmla="*/ 1001638046 w 21600"/>
              <a:gd name="T67" fmla="*/ 569895260 h 21600"/>
              <a:gd name="T68" fmla="*/ 1045159200 w 21600"/>
              <a:gd name="T69" fmla="*/ 470158293 h 21600"/>
              <a:gd name="T70" fmla="*/ 1066960496 w 21600"/>
              <a:gd name="T71" fmla="*/ 470158293 h 21600"/>
              <a:gd name="T72" fmla="*/ 1088680354 w 21600"/>
              <a:gd name="T73" fmla="*/ 698123427 h 21600"/>
              <a:gd name="T74" fmla="*/ 1088680354 w 21600"/>
              <a:gd name="T75" fmla="*/ 712351640 h 21600"/>
              <a:gd name="T76" fmla="*/ 1110481650 w 21600"/>
              <a:gd name="T77" fmla="*/ 683860438 h 21600"/>
              <a:gd name="T78" fmla="*/ 1132282946 w 21600"/>
              <a:gd name="T79" fmla="*/ 726614816 h 21600"/>
              <a:gd name="T80" fmla="*/ 1154002804 w 21600"/>
              <a:gd name="T81" fmla="*/ 712351640 h 21600"/>
              <a:gd name="T82" fmla="*/ 1284647704 w 21600"/>
              <a:gd name="T83" fmla="*/ 170982545 h 21600"/>
              <a:gd name="T84" fmla="*/ 1328250296 w 21600"/>
              <a:gd name="T85" fmla="*/ 384684503 h 21600"/>
              <a:gd name="T86" fmla="*/ 1328250296 w 21600"/>
              <a:gd name="T87" fmla="*/ 598386648 h 21600"/>
              <a:gd name="T88" fmla="*/ 1349970154 w 21600"/>
              <a:gd name="T89" fmla="*/ 569895260 h 21600"/>
              <a:gd name="T90" fmla="*/ 1371771450 w 21600"/>
              <a:gd name="T91" fmla="*/ 655369050 h 21600"/>
              <a:gd name="T92" fmla="*/ 1393572746 w 21600"/>
              <a:gd name="T93" fmla="*/ 683860438 h 21600"/>
              <a:gd name="T94" fmla="*/ 1433501165 w 21600"/>
              <a:gd name="T95" fmla="*/ 648237556 h 21600"/>
              <a:gd name="T96" fmla="*/ 1458895196 w 21600"/>
              <a:gd name="T97" fmla="*/ 626877849 h 21600"/>
              <a:gd name="T98" fmla="*/ 1480615054 w 21600"/>
              <a:gd name="T99" fmla="*/ 655369050 h 21600"/>
              <a:gd name="T100" fmla="*/ 1484289513 w 21600"/>
              <a:gd name="T101" fmla="*/ 660123380 h 21600"/>
              <a:gd name="T102" fmla="*/ 1524217646 w 21600"/>
              <a:gd name="T103" fmla="*/ 641141025 h 21600"/>
              <a:gd name="T104" fmla="*/ 1524217646 w 21600"/>
              <a:gd name="T105" fmla="*/ 498649681 h 21600"/>
              <a:gd name="T106" fmla="*/ 1545937504 w 21600"/>
              <a:gd name="T107" fmla="*/ 470158293 h 21600"/>
              <a:gd name="T108" fmla="*/ 1654862546 w 21600"/>
              <a:gd name="T109" fmla="*/ 0 h 21600"/>
              <a:gd name="T110" fmla="*/ 1676582404 w 21600"/>
              <a:gd name="T111" fmla="*/ 256456335 h 21600"/>
              <a:gd name="T112" fmla="*/ 1698383700 w 21600"/>
              <a:gd name="T113" fmla="*/ 213701958 h 21600"/>
              <a:gd name="T114" fmla="*/ 1720184996 w 21600"/>
              <a:gd name="T115" fmla="*/ 584123472 h 21600"/>
              <a:gd name="T116" fmla="*/ 1741904854 w 21600"/>
              <a:gd name="T117" fmla="*/ 641141025 h 21600"/>
              <a:gd name="T118" fmla="*/ 1741904854 w 21600"/>
              <a:gd name="T119" fmla="*/ 612649637 h 21600"/>
              <a:gd name="T120" fmla="*/ 1763706150 w 21600"/>
              <a:gd name="T121" fmla="*/ 626877849 h 216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1600"/>
              <a:gd name="T184" fmla="*/ 0 h 21600"/>
              <a:gd name="T185" fmla="*/ 21600 w 21600"/>
              <a:gd name="T186" fmla="*/ 21600 h 2160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1600" h="21600">
                <a:moveTo>
                  <a:pt x="0" y="19562"/>
                </a:moveTo>
                <a:lnTo>
                  <a:pt x="800" y="19562"/>
                </a:lnTo>
                <a:lnTo>
                  <a:pt x="1067" y="17932"/>
                </a:lnTo>
                <a:lnTo>
                  <a:pt x="1333" y="17525"/>
                </a:lnTo>
                <a:lnTo>
                  <a:pt x="1600" y="18340"/>
                </a:lnTo>
                <a:lnTo>
                  <a:pt x="1867" y="16302"/>
                </a:lnTo>
                <a:lnTo>
                  <a:pt x="2133" y="20377"/>
                </a:lnTo>
                <a:lnTo>
                  <a:pt x="2667" y="21600"/>
                </a:lnTo>
                <a:lnTo>
                  <a:pt x="2933" y="19155"/>
                </a:lnTo>
                <a:lnTo>
                  <a:pt x="3467" y="18340"/>
                </a:lnTo>
                <a:lnTo>
                  <a:pt x="4533" y="15079"/>
                </a:lnTo>
                <a:lnTo>
                  <a:pt x="4800" y="8558"/>
                </a:lnTo>
                <a:lnTo>
                  <a:pt x="5067" y="18340"/>
                </a:lnTo>
                <a:lnTo>
                  <a:pt x="5600" y="20785"/>
                </a:lnTo>
                <a:lnTo>
                  <a:pt x="5867" y="19562"/>
                </a:lnTo>
                <a:lnTo>
                  <a:pt x="6133" y="21192"/>
                </a:lnTo>
                <a:lnTo>
                  <a:pt x="6400" y="19970"/>
                </a:lnTo>
                <a:lnTo>
                  <a:pt x="6667" y="19970"/>
                </a:lnTo>
                <a:lnTo>
                  <a:pt x="6933" y="21192"/>
                </a:lnTo>
                <a:lnTo>
                  <a:pt x="7200" y="19970"/>
                </a:lnTo>
                <a:lnTo>
                  <a:pt x="7467" y="21192"/>
                </a:lnTo>
                <a:lnTo>
                  <a:pt x="8000" y="21192"/>
                </a:lnTo>
                <a:lnTo>
                  <a:pt x="8267" y="20785"/>
                </a:lnTo>
                <a:lnTo>
                  <a:pt x="8533" y="19562"/>
                </a:lnTo>
                <a:lnTo>
                  <a:pt x="8800" y="20377"/>
                </a:lnTo>
                <a:lnTo>
                  <a:pt x="9067" y="20377"/>
                </a:lnTo>
                <a:lnTo>
                  <a:pt x="9600" y="21192"/>
                </a:lnTo>
                <a:lnTo>
                  <a:pt x="9867" y="19155"/>
                </a:lnTo>
                <a:lnTo>
                  <a:pt x="10133" y="19970"/>
                </a:lnTo>
                <a:cubicBezTo>
                  <a:pt x="10672" y="20793"/>
                  <a:pt x="10917" y="20785"/>
                  <a:pt x="10622" y="20785"/>
                </a:cubicBezTo>
                <a:lnTo>
                  <a:pt x="10933" y="20377"/>
                </a:lnTo>
                <a:lnTo>
                  <a:pt x="11467" y="16709"/>
                </a:lnTo>
                <a:lnTo>
                  <a:pt x="12000" y="15894"/>
                </a:lnTo>
                <a:lnTo>
                  <a:pt x="12267" y="16302"/>
                </a:lnTo>
                <a:lnTo>
                  <a:pt x="12800" y="13449"/>
                </a:lnTo>
                <a:lnTo>
                  <a:pt x="13067" y="13449"/>
                </a:lnTo>
                <a:lnTo>
                  <a:pt x="13333" y="19970"/>
                </a:lnTo>
                <a:lnTo>
                  <a:pt x="13333" y="20377"/>
                </a:lnTo>
                <a:lnTo>
                  <a:pt x="13600" y="19562"/>
                </a:lnTo>
                <a:lnTo>
                  <a:pt x="13867" y="20785"/>
                </a:lnTo>
                <a:lnTo>
                  <a:pt x="14133" y="20377"/>
                </a:lnTo>
                <a:lnTo>
                  <a:pt x="15733" y="4891"/>
                </a:lnTo>
                <a:lnTo>
                  <a:pt x="16267" y="11004"/>
                </a:lnTo>
                <a:lnTo>
                  <a:pt x="16267" y="17117"/>
                </a:lnTo>
                <a:lnTo>
                  <a:pt x="16533" y="16302"/>
                </a:lnTo>
                <a:lnTo>
                  <a:pt x="16800" y="18747"/>
                </a:lnTo>
                <a:lnTo>
                  <a:pt x="17067" y="19562"/>
                </a:lnTo>
                <a:cubicBezTo>
                  <a:pt x="17628" y="18696"/>
                  <a:pt x="17678" y="19104"/>
                  <a:pt x="17556" y="18543"/>
                </a:cubicBezTo>
                <a:lnTo>
                  <a:pt x="17867" y="17932"/>
                </a:lnTo>
                <a:cubicBezTo>
                  <a:pt x="17956" y="18204"/>
                  <a:pt x="18044" y="18475"/>
                  <a:pt x="18133" y="18747"/>
                </a:cubicBezTo>
                <a:cubicBezTo>
                  <a:pt x="18144" y="18790"/>
                  <a:pt x="18161" y="18832"/>
                  <a:pt x="18178" y="18883"/>
                </a:cubicBezTo>
                <a:lnTo>
                  <a:pt x="18667" y="18340"/>
                </a:lnTo>
                <a:lnTo>
                  <a:pt x="18667" y="14264"/>
                </a:lnTo>
                <a:lnTo>
                  <a:pt x="18933" y="13449"/>
                </a:lnTo>
                <a:lnTo>
                  <a:pt x="20267" y="0"/>
                </a:lnTo>
                <a:lnTo>
                  <a:pt x="20533" y="7336"/>
                </a:lnTo>
                <a:lnTo>
                  <a:pt x="20800" y="6113"/>
                </a:lnTo>
                <a:lnTo>
                  <a:pt x="21067" y="16709"/>
                </a:lnTo>
                <a:lnTo>
                  <a:pt x="21333" y="18340"/>
                </a:lnTo>
                <a:lnTo>
                  <a:pt x="21333" y="17525"/>
                </a:lnTo>
                <a:lnTo>
                  <a:pt x="21600" y="17932"/>
                </a:lnTo>
              </a:path>
            </a:pathLst>
          </a:custGeom>
          <a:noFill/>
          <a:ln w="25400">
            <a:solidFill>
              <a:srgbClr val="FF002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3556"/>
          </a:p>
        </p:txBody>
      </p:sp>
      <p:sp>
        <p:nvSpPr>
          <p:cNvPr id="6148" name="AutoShape 4">
            <a:extLst>
              <a:ext uri="{FF2B5EF4-FFF2-40B4-BE49-F238E27FC236}">
                <a16:creationId xmlns:a16="http://schemas.microsoft.com/office/drawing/2014/main" id="{0B3EFD78-8500-6578-0384-8DC67325C589}"/>
              </a:ext>
            </a:extLst>
          </p:cNvPr>
          <p:cNvSpPr>
            <a:spLocks/>
          </p:cNvSpPr>
          <p:nvPr/>
        </p:nvSpPr>
        <p:spPr bwMode="auto">
          <a:xfrm>
            <a:off x="1608667" y="3217333"/>
            <a:ext cx="6858000" cy="2878667"/>
          </a:xfrm>
          <a:custGeom>
            <a:avLst/>
            <a:gdLst>
              <a:gd name="T0" fmla="*/ 0 w 21600"/>
              <a:gd name="T1" fmla="*/ 191932581 h 21600"/>
              <a:gd name="T2" fmla="*/ 21801296 w 21600"/>
              <a:gd name="T3" fmla="*/ 127955054 h 21600"/>
              <a:gd name="T4" fmla="*/ 32661225 w 21600"/>
              <a:gd name="T5" fmla="*/ 141665544 h 21600"/>
              <a:gd name="T6" fmla="*/ 65322450 w 21600"/>
              <a:gd name="T7" fmla="*/ 82262938 h 21600"/>
              <a:gd name="T8" fmla="*/ 87123746 w 21600"/>
              <a:gd name="T9" fmla="*/ 100534075 h 21600"/>
              <a:gd name="T10" fmla="*/ 108843604 w 21600"/>
              <a:gd name="T11" fmla="*/ 146240465 h 21600"/>
              <a:gd name="T12" fmla="*/ 152446196 w 21600"/>
              <a:gd name="T13" fmla="*/ 164511602 h 21600"/>
              <a:gd name="T14" fmla="*/ 174166054 w 21600"/>
              <a:gd name="T15" fmla="*/ 228489129 h 21600"/>
              <a:gd name="T16" fmla="*/ 195967350 w 21600"/>
              <a:gd name="T17" fmla="*/ 255910108 h 21600"/>
              <a:gd name="T18" fmla="*/ 217768646 w 21600"/>
              <a:gd name="T19" fmla="*/ 155376033 h 21600"/>
              <a:gd name="T20" fmla="*/ 239488504 w 21600"/>
              <a:gd name="T21" fmla="*/ 164511602 h 21600"/>
              <a:gd name="T22" fmla="*/ 261289800 w 21600"/>
              <a:gd name="T23" fmla="*/ 118819486 h 21600"/>
              <a:gd name="T24" fmla="*/ 272149729 w 21600"/>
              <a:gd name="T25" fmla="*/ 156901007 h 21600"/>
              <a:gd name="T26" fmla="*/ 283091096 w 21600"/>
              <a:gd name="T27" fmla="*/ 82262938 h 21600"/>
              <a:gd name="T28" fmla="*/ 326612250 w 21600"/>
              <a:gd name="T29" fmla="*/ 100534075 h 21600"/>
              <a:gd name="T30" fmla="*/ 348413546 w 21600"/>
              <a:gd name="T31" fmla="*/ 146240465 h 21600"/>
              <a:gd name="T32" fmla="*/ 370133404 w 21600"/>
              <a:gd name="T33" fmla="*/ 118819486 h 21600"/>
              <a:gd name="T34" fmla="*/ 391934700 w 21600"/>
              <a:gd name="T35" fmla="*/ 155376033 h 21600"/>
              <a:gd name="T36" fmla="*/ 435455854 w 21600"/>
              <a:gd name="T37" fmla="*/ 173661444 h 21600"/>
              <a:gd name="T38" fmla="*/ 457257150 w 21600"/>
              <a:gd name="T39" fmla="*/ 191932581 h 21600"/>
              <a:gd name="T40" fmla="*/ 479058446 w 21600"/>
              <a:gd name="T41" fmla="*/ 292466656 h 21600"/>
              <a:gd name="T42" fmla="*/ 500778304 w 21600"/>
              <a:gd name="T43" fmla="*/ 283331087 h 21600"/>
              <a:gd name="T44" fmla="*/ 522579600 w 21600"/>
              <a:gd name="T45" fmla="*/ 310752067 h 21600"/>
              <a:gd name="T46" fmla="*/ 609703346 w 21600"/>
              <a:gd name="T47" fmla="*/ 283331087 h 21600"/>
              <a:gd name="T48" fmla="*/ 631423204 w 21600"/>
              <a:gd name="T49" fmla="*/ 274195519 h 21600"/>
              <a:gd name="T50" fmla="*/ 805670696 w 21600"/>
              <a:gd name="T51" fmla="*/ 274195519 h 21600"/>
              <a:gd name="T52" fmla="*/ 892713004 w 21600"/>
              <a:gd name="T53" fmla="*/ 265059950 h 21600"/>
              <a:gd name="T54" fmla="*/ 914514300 w 21600"/>
              <a:gd name="T55" fmla="*/ 237638971 h 21600"/>
              <a:gd name="T56" fmla="*/ 914514300 w 21600"/>
              <a:gd name="T57" fmla="*/ 210217992 h 21600"/>
              <a:gd name="T58" fmla="*/ 936315596 w 21600"/>
              <a:gd name="T59" fmla="*/ 146240465 h 21600"/>
              <a:gd name="T60" fmla="*/ 958035454 w 21600"/>
              <a:gd name="T61" fmla="*/ 173661444 h 21600"/>
              <a:gd name="T62" fmla="*/ 1110481650 w 21600"/>
              <a:gd name="T63" fmla="*/ 219353560 h 21600"/>
              <a:gd name="T64" fmla="*/ 1154002804 w 21600"/>
              <a:gd name="T65" fmla="*/ 228489129 h 21600"/>
              <a:gd name="T66" fmla="*/ 1175804100 w 21600"/>
              <a:gd name="T67" fmla="*/ 191932581 h 21600"/>
              <a:gd name="T68" fmla="*/ 1197605396 w 21600"/>
              <a:gd name="T69" fmla="*/ 82262938 h 21600"/>
              <a:gd name="T70" fmla="*/ 1219325254 w 21600"/>
              <a:gd name="T71" fmla="*/ 82262938 h 21600"/>
              <a:gd name="T72" fmla="*/ 1241126550 w 21600"/>
              <a:gd name="T73" fmla="*/ 45692116 h 21600"/>
              <a:gd name="T74" fmla="*/ 1262927846 w 21600"/>
              <a:gd name="T75" fmla="*/ 100534075 h 21600"/>
              <a:gd name="T76" fmla="*/ 1284647704 w 21600"/>
              <a:gd name="T77" fmla="*/ 9135569 h 21600"/>
              <a:gd name="T78" fmla="*/ 1284647704 w 21600"/>
              <a:gd name="T79" fmla="*/ 173661444 h 21600"/>
              <a:gd name="T80" fmla="*/ 1320983388 w 21600"/>
              <a:gd name="T81" fmla="*/ 185846960 h 21600"/>
              <a:gd name="T82" fmla="*/ 1328250296 w 21600"/>
              <a:gd name="T83" fmla="*/ 246774540 h 21600"/>
              <a:gd name="T84" fmla="*/ 1349970154 w 21600"/>
              <a:gd name="T85" fmla="*/ 201068150 h 21600"/>
              <a:gd name="T86" fmla="*/ 1393572746 w 21600"/>
              <a:gd name="T87" fmla="*/ 237638971 h 21600"/>
              <a:gd name="T88" fmla="*/ 1415292604 w 21600"/>
              <a:gd name="T89" fmla="*/ 228489129 h 21600"/>
              <a:gd name="T90" fmla="*/ 1502416350 w 21600"/>
              <a:gd name="T91" fmla="*/ 219353560 h 21600"/>
              <a:gd name="T92" fmla="*/ 1480615054 w 21600"/>
              <a:gd name="T93" fmla="*/ 210217992 h 21600"/>
              <a:gd name="T94" fmla="*/ 1545937504 w 21600"/>
              <a:gd name="T95" fmla="*/ 201068150 h 21600"/>
              <a:gd name="T96" fmla="*/ 1545937504 w 21600"/>
              <a:gd name="T97" fmla="*/ 191932581 h 21600"/>
              <a:gd name="T98" fmla="*/ 1567738800 w 21600"/>
              <a:gd name="T99" fmla="*/ 146240465 h 21600"/>
              <a:gd name="T100" fmla="*/ 1589540096 w 21600"/>
              <a:gd name="T101" fmla="*/ 91398506 h 21600"/>
              <a:gd name="T102" fmla="*/ 1611259954 w 21600"/>
              <a:gd name="T103" fmla="*/ 70077422 h 21600"/>
              <a:gd name="T104" fmla="*/ 1633061250 w 21600"/>
              <a:gd name="T105" fmla="*/ 63977527 h 21600"/>
              <a:gd name="T106" fmla="*/ 1654862546 w 21600"/>
              <a:gd name="T107" fmla="*/ 0 h 21600"/>
              <a:gd name="T108" fmla="*/ 1676582404 w 21600"/>
              <a:gd name="T109" fmla="*/ 91398506 h 21600"/>
              <a:gd name="T110" fmla="*/ 1698383700 w 21600"/>
              <a:gd name="T111" fmla="*/ 164511602 h 21600"/>
              <a:gd name="T112" fmla="*/ 1720184996 w 21600"/>
              <a:gd name="T113" fmla="*/ 182797013 h 21600"/>
              <a:gd name="T114" fmla="*/ 1741904854 w 21600"/>
              <a:gd name="T115" fmla="*/ 173661444 h 21600"/>
              <a:gd name="T116" fmla="*/ 1763706150 w 21600"/>
              <a:gd name="T117" fmla="*/ 164511602 h 21600"/>
              <a:gd name="T118" fmla="*/ 1763706150 w 21600"/>
              <a:gd name="T119" fmla="*/ 201068150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600"/>
              <a:gd name="T181" fmla="*/ 0 h 21600"/>
              <a:gd name="T182" fmla="*/ 21600 w 21600"/>
              <a:gd name="T183" fmla="*/ 21600 h 21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600" h="21600">
                <a:moveTo>
                  <a:pt x="0" y="13341"/>
                </a:moveTo>
                <a:lnTo>
                  <a:pt x="267" y="8894"/>
                </a:lnTo>
                <a:cubicBezTo>
                  <a:pt x="311" y="9212"/>
                  <a:pt x="356" y="9529"/>
                  <a:pt x="400" y="9847"/>
                </a:cubicBezTo>
                <a:lnTo>
                  <a:pt x="800" y="5718"/>
                </a:lnTo>
                <a:lnTo>
                  <a:pt x="1067" y="6988"/>
                </a:lnTo>
                <a:lnTo>
                  <a:pt x="1333" y="10165"/>
                </a:lnTo>
                <a:lnTo>
                  <a:pt x="1867" y="11435"/>
                </a:lnTo>
                <a:lnTo>
                  <a:pt x="2133" y="15882"/>
                </a:lnTo>
                <a:lnTo>
                  <a:pt x="2400" y="17788"/>
                </a:lnTo>
                <a:lnTo>
                  <a:pt x="2667" y="10800"/>
                </a:lnTo>
                <a:lnTo>
                  <a:pt x="2933" y="11435"/>
                </a:lnTo>
                <a:lnTo>
                  <a:pt x="3200" y="8259"/>
                </a:lnTo>
                <a:cubicBezTo>
                  <a:pt x="3244" y="9132"/>
                  <a:pt x="3289" y="10019"/>
                  <a:pt x="3333" y="10906"/>
                </a:cubicBezTo>
                <a:lnTo>
                  <a:pt x="3467" y="5718"/>
                </a:lnTo>
                <a:lnTo>
                  <a:pt x="4000" y="6988"/>
                </a:lnTo>
                <a:lnTo>
                  <a:pt x="4267" y="10165"/>
                </a:lnTo>
                <a:lnTo>
                  <a:pt x="4533" y="8259"/>
                </a:lnTo>
                <a:lnTo>
                  <a:pt x="4800" y="10800"/>
                </a:lnTo>
                <a:lnTo>
                  <a:pt x="5333" y="12071"/>
                </a:lnTo>
                <a:lnTo>
                  <a:pt x="5600" y="13341"/>
                </a:lnTo>
                <a:lnTo>
                  <a:pt x="5867" y="20329"/>
                </a:lnTo>
                <a:lnTo>
                  <a:pt x="6133" y="19694"/>
                </a:lnTo>
                <a:lnTo>
                  <a:pt x="6400" y="21600"/>
                </a:lnTo>
                <a:lnTo>
                  <a:pt x="7467" y="19694"/>
                </a:lnTo>
                <a:lnTo>
                  <a:pt x="7733" y="19059"/>
                </a:lnTo>
                <a:lnTo>
                  <a:pt x="9867" y="19059"/>
                </a:lnTo>
                <a:lnTo>
                  <a:pt x="10933" y="18424"/>
                </a:lnTo>
                <a:lnTo>
                  <a:pt x="11200" y="16518"/>
                </a:lnTo>
                <a:lnTo>
                  <a:pt x="11200" y="14612"/>
                </a:lnTo>
                <a:lnTo>
                  <a:pt x="11467" y="10165"/>
                </a:lnTo>
                <a:lnTo>
                  <a:pt x="11733" y="12071"/>
                </a:lnTo>
                <a:lnTo>
                  <a:pt x="13600" y="15247"/>
                </a:lnTo>
                <a:lnTo>
                  <a:pt x="14133" y="15882"/>
                </a:lnTo>
                <a:lnTo>
                  <a:pt x="14400" y="13341"/>
                </a:lnTo>
                <a:lnTo>
                  <a:pt x="14667" y="5718"/>
                </a:lnTo>
                <a:lnTo>
                  <a:pt x="14933" y="5718"/>
                </a:lnTo>
                <a:lnTo>
                  <a:pt x="15200" y="3176"/>
                </a:lnTo>
                <a:lnTo>
                  <a:pt x="15467" y="6988"/>
                </a:lnTo>
                <a:lnTo>
                  <a:pt x="15733" y="635"/>
                </a:lnTo>
                <a:lnTo>
                  <a:pt x="15733" y="12071"/>
                </a:lnTo>
                <a:cubicBezTo>
                  <a:pt x="15878" y="12349"/>
                  <a:pt x="16178" y="12918"/>
                  <a:pt x="16178" y="12918"/>
                </a:cubicBezTo>
                <a:lnTo>
                  <a:pt x="16267" y="17153"/>
                </a:lnTo>
                <a:lnTo>
                  <a:pt x="16533" y="13976"/>
                </a:lnTo>
                <a:lnTo>
                  <a:pt x="17067" y="16518"/>
                </a:lnTo>
                <a:lnTo>
                  <a:pt x="17333" y="15882"/>
                </a:lnTo>
                <a:lnTo>
                  <a:pt x="18400" y="15247"/>
                </a:lnTo>
                <a:lnTo>
                  <a:pt x="18133" y="14612"/>
                </a:lnTo>
                <a:lnTo>
                  <a:pt x="18933" y="13976"/>
                </a:lnTo>
                <a:lnTo>
                  <a:pt x="18933" y="13341"/>
                </a:lnTo>
                <a:lnTo>
                  <a:pt x="19200" y="10165"/>
                </a:lnTo>
                <a:lnTo>
                  <a:pt x="19467" y="6353"/>
                </a:lnTo>
                <a:cubicBezTo>
                  <a:pt x="19744" y="5016"/>
                  <a:pt x="19733" y="5546"/>
                  <a:pt x="19733" y="4871"/>
                </a:cubicBezTo>
                <a:lnTo>
                  <a:pt x="20000" y="4447"/>
                </a:lnTo>
                <a:lnTo>
                  <a:pt x="20267" y="0"/>
                </a:lnTo>
                <a:lnTo>
                  <a:pt x="20533" y="6353"/>
                </a:lnTo>
                <a:lnTo>
                  <a:pt x="20800" y="11435"/>
                </a:lnTo>
                <a:lnTo>
                  <a:pt x="21067" y="12706"/>
                </a:lnTo>
                <a:lnTo>
                  <a:pt x="21333" y="12071"/>
                </a:lnTo>
                <a:lnTo>
                  <a:pt x="21600" y="11435"/>
                </a:lnTo>
                <a:lnTo>
                  <a:pt x="21600" y="13976"/>
                </a:lnTo>
              </a:path>
            </a:pathLst>
          </a:custGeom>
          <a:noFill/>
          <a:ln w="25400">
            <a:solidFill>
              <a:srgbClr val="4400F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3556"/>
          </a:p>
        </p:txBody>
      </p:sp>
      <p:sp>
        <p:nvSpPr>
          <p:cNvPr id="19461" name="Rectangle 5">
            <a:extLst>
              <a:ext uri="{FF2B5EF4-FFF2-40B4-BE49-F238E27FC236}">
                <a16:creationId xmlns:a16="http://schemas.microsoft.com/office/drawing/2014/main" id="{CBEC68A0-90C7-AFAD-559F-3A80030452A9}"/>
              </a:ext>
            </a:extLst>
          </p:cNvPr>
          <p:cNvSpPr>
            <a:spLocks/>
          </p:cNvSpPr>
          <p:nvPr/>
        </p:nvSpPr>
        <p:spPr bwMode="auto">
          <a:xfrm>
            <a:off x="5173236" y="3541889"/>
            <a:ext cx="111351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5154" bIns="0">
            <a:spAutoFit/>
          </a:bodyPr>
          <a:lstStyle>
            <a:lvl1pPr marL="39688">
              <a:spcBef>
                <a:spcPct val="20000"/>
              </a:spcBef>
              <a:buChar char="•"/>
              <a:defRPr sz="2000">
                <a:solidFill>
                  <a:schemeClr val="tx1"/>
                </a:solidFill>
                <a:latin typeface="Times" charset="0"/>
                <a:ea typeface="ＭＳ Ｐゴシック" panose="020B0600070205080204" pitchFamily="34" charset="-128"/>
              </a:defRPr>
            </a:lvl1pPr>
            <a:lvl2pPr marL="742950" indent="-285750">
              <a:spcBef>
                <a:spcPct val="20000"/>
              </a:spcBef>
              <a:buChar char="–"/>
              <a:defRPr sz="2000">
                <a:solidFill>
                  <a:schemeClr val="tx1"/>
                </a:solidFill>
                <a:latin typeface="Times" charset="0"/>
                <a:ea typeface="ＭＳ Ｐゴシック" panose="020B0600070205080204" pitchFamily="34" charset="-128"/>
              </a:defRPr>
            </a:lvl2pPr>
            <a:lvl3pPr marL="1143000" indent="-228600">
              <a:spcBef>
                <a:spcPct val="20000"/>
              </a:spcBef>
              <a:buChar char="•"/>
              <a:defRPr sz="2000">
                <a:solidFill>
                  <a:schemeClr val="tx1"/>
                </a:solidFill>
                <a:latin typeface="Times" charset="0"/>
                <a:ea typeface="ＭＳ Ｐゴシック" panose="020B0600070205080204" pitchFamily="34" charset="-128"/>
              </a:defRPr>
            </a:lvl3pPr>
            <a:lvl4pPr marL="1600200" indent="-228600">
              <a:spcBef>
                <a:spcPct val="20000"/>
              </a:spcBef>
              <a:buChar char="–"/>
              <a:defRPr sz="2000">
                <a:solidFill>
                  <a:schemeClr val="tx1"/>
                </a:solidFill>
                <a:latin typeface="Times" charset="0"/>
                <a:ea typeface="ＭＳ Ｐゴシック" panose="020B0600070205080204" pitchFamily="34" charset="-128"/>
              </a:defRPr>
            </a:lvl4pPr>
            <a:lvl5pPr marL="2057400" indent="-228600">
              <a:spcBef>
                <a:spcPct val="20000"/>
              </a:spcBef>
              <a:buChar char="»"/>
              <a:defRPr sz="2000">
                <a:solidFill>
                  <a:schemeClr val="tx1"/>
                </a:solidFill>
                <a:latin typeface="Times"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9pPr>
          </a:lstStyle>
          <a:p>
            <a:pPr>
              <a:spcBef>
                <a:spcPct val="0"/>
              </a:spcBef>
              <a:buFontTx/>
              <a:buNone/>
            </a:pPr>
            <a:r>
              <a:rPr lang="en-US" altLang="en-US" sz="2667" b="1">
                <a:solidFill>
                  <a:srgbClr val="13009E"/>
                </a:solidFill>
              </a:rPr>
              <a:t>France</a:t>
            </a:r>
          </a:p>
        </p:txBody>
      </p:sp>
      <p:sp>
        <p:nvSpPr>
          <p:cNvPr id="19462" name="Rectangle 6">
            <a:extLst>
              <a:ext uri="{FF2B5EF4-FFF2-40B4-BE49-F238E27FC236}">
                <a16:creationId xmlns:a16="http://schemas.microsoft.com/office/drawing/2014/main" id="{B6191450-4AF9-0317-C192-544D28C2D14E}"/>
              </a:ext>
            </a:extLst>
          </p:cNvPr>
          <p:cNvSpPr>
            <a:spLocks/>
          </p:cNvSpPr>
          <p:nvPr/>
        </p:nvSpPr>
        <p:spPr bwMode="auto">
          <a:xfrm>
            <a:off x="6624871" y="1919112"/>
            <a:ext cx="132350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5154" bIns="0">
            <a:spAutoFit/>
          </a:bodyPr>
          <a:lstStyle>
            <a:lvl1pPr marL="39688">
              <a:spcBef>
                <a:spcPct val="20000"/>
              </a:spcBef>
              <a:buChar char="•"/>
              <a:defRPr sz="2000">
                <a:solidFill>
                  <a:schemeClr val="tx1"/>
                </a:solidFill>
                <a:latin typeface="Times" charset="0"/>
                <a:ea typeface="ＭＳ Ｐゴシック" panose="020B0600070205080204" pitchFamily="34" charset="-128"/>
              </a:defRPr>
            </a:lvl1pPr>
            <a:lvl2pPr marL="742950" indent="-285750">
              <a:spcBef>
                <a:spcPct val="20000"/>
              </a:spcBef>
              <a:buChar char="–"/>
              <a:defRPr sz="2000">
                <a:solidFill>
                  <a:schemeClr val="tx1"/>
                </a:solidFill>
                <a:latin typeface="Times" charset="0"/>
                <a:ea typeface="ＭＳ Ｐゴシック" panose="020B0600070205080204" pitchFamily="34" charset="-128"/>
              </a:defRPr>
            </a:lvl2pPr>
            <a:lvl3pPr marL="1143000" indent="-228600">
              <a:spcBef>
                <a:spcPct val="20000"/>
              </a:spcBef>
              <a:buChar char="•"/>
              <a:defRPr sz="2000">
                <a:solidFill>
                  <a:schemeClr val="tx1"/>
                </a:solidFill>
                <a:latin typeface="Times" charset="0"/>
                <a:ea typeface="ＭＳ Ｐゴシック" panose="020B0600070205080204" pitchFamily="34" charset="-128"/>
              </a:defRPr>
            </a:lvl3pPr>
            <a:lvl4pPr marL="1600200" indent="-228600">
              <a:spcBef>
                <a:spcPct val="20000"/>
              </a:spcBef>
              <a:buChar char="–"/>
              <a:defRPr sz="2000">
                <a:solidFill>
                  <a:schemeClr val="tx1"/>
                </a:solidFill>
                <a:latin typeface="Times" charset="0"/>
                <a:ea typeface="ＭＳ Ｐゴシック" panose="020B0600070205080204" pitchFamily="34" charset="-128"/>
              </a:defRPr>
            </a:lvl4pPr>
            <a:lvl5pPr marL="2057400" indent="-228600">
              <a:spcBef>
                <a:spcPct val="20000"/>
              </a:spcBef>
              <a:buChar char="»"/>
              <a:defRPr sz="2000">
                <a:solidFill>
                  <a:schemeClr val="tx1"/>
                </a:solidFill>
                <a:latin typeface="Times"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9pPr>
          </a:lstStyle>
          <a:p>
            <a:pPr>
              <a:spcBef>
                <a:spcPct val="0"/>
              </a:spcBef>
              <a:buFontTx/>
              <a:buNone/>
            </a:pPr>
            <a:r>
              <a:rPr lang="en-US" altLang="en-US" sz="2667" b="1">
                <a:solidFill>
                  <a:srgbClr val="C80000"/>
                </a:solidFill>
              </a:rPr>
              <a:t>England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6145"/>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6146"/>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499"/>
                                          </p:stCondLst>
                                        </p:cTn>
                                        <p:tgtEl>
                                          <p:spTgt spid="6147"/>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499"/>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3">
            <a:extLst>
              <a:ext uri="{FF2B5EF4-FFF2-40B4-BE49-F238E27FC236}">
                <a16:creationId xmlns:a16="http://schemas.microsoft.com/office/drawing/2014/main" id="{65DE3A4E-CFD0-B575-48E0-4D8B34F60650}"/>
              </a:ext>
            </a:extLst>
          </p:cNvPr>
          <p:cNvSpPr>
            <a:spLocks noGrp="1"/>
          </p:cNvSpPr>
          <p:nvPr>
            <p:ph type="sldNum" sz="quarter" idx="12"/>
          </p:nvPr>
        </p:nvSpPr>
        <p:spPr bwMode="auto">
          <a:xfrm>
            <a:off x="6553200" y="6248400"/>
            <a:ext cx="19050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charset="0"/>
                <a:ea typeface="ＭＳ Ｐゴシック" panose="020B0600070205080204" pitchFamily="34" charset="-128"/>
                <a:cs typeface="+mn-cs"/>
              </a:defRPr>
            </a:lvl9pPr>
          </a:lstStyle>
          <a:p>
            <a:pPr algn="l">
              <a:spcBef>
                <a:spcPct val="0"/>
              </a:spcBef>
              <a:buFontTx/>
              <a:buNone/>
            </a:pPr>
            <a:fld id="{4B757227-AA0B-4843-BA62-6D55F62E50C4}" type="slidenum">
              <a:rPr lang="en-US" altLang="en-US" smtClean="0"/>
              <a:pPr>
                <a:defRPr/>
              </a:pPr>
              <a:t>4</a:t>
            </a:fld>
            <a:endParaRPr lang="en-US" altLang="en-US" sz="1556"/>
          </a:p>
        </p:txBody>
      </p:sp>
      <p:sp>
        <p:nvSpPr>
          <p:cNvPr id="83970" name="Rectangle 1">
            <a:extLst>
              <a:ext uri="{FF2B5EF4-FFF2-40B4-BE49-F238E27FC236}">
                <a16:creationId xmlns:a16="http://schemas.microsoft.com/office/drawing/2014/main" id="{7FCC98CF-C412-696A-928F-5D5614011BA2}"/>
              </a:ext>
            </a:extLst>
          </p:cNvPr>
          <p:cNvSpPr>
            <a:spLocks noGrp="1" noChangeArrowheads="1"/>
          </p:cNvSpPr>
          <p:nvPr>
            <p:ph type="title"/>
          </p:nvPr>
        </p:nvSpPr>
        <p:spPr/>
        <p:txBody>
          <a:bodyPr vert="horz" wrap="square" lIns="50800" tIns="50800" rIns="146756" bIns="50800" numCol="1" anchor="ctr" anchorCtr="0" compatLnSpc="1">
            <a:prstTxWarp prst="textNoShape">
              <a:avLst/>
            </a:prstTxWarp>
          </a:bodyPr>
          <a:lstStyle/>
          <a:p>
            <a:r>
              <a:rPr lang="en-US" altLang="en-US">
                <a:ea typeface="ＭＳ Ｐゴシック" panose="020B0600070205080204" pitchFamily="34" charset="-128"/>
              </a:rPr>
              <a:t>Plan	</a:t>
            </a:r>
          </a:p>
        </p:txBody>
      </p:sp>
      <p:sp>
        <p:nvSpPr>
          <p:cNvPr id="83971" name="Rectangle 2">
            <a:extLst>
              <a:ext uri="{FF2B5EF4-FFF2-40B4-BE49-F238E27FC236}">
                <a16:creationId xmlns:a16="http://schemas.microsoft.com/office/drawing/2014/main" id="{BC59A33B-A93F-5F54-B765-862C3C9F9EA4}"/>
              </a:ext>
            </a:extLst>
          </p:cNvPr>
          <p:cNvSpPr>
            <a:spLocks noGrp="1" noChangeArrowheads="1"/>
          </p:cNvSpPr>
          <p:nvPr>
            <p:ph type="body" idx="1"/>
          </p:nvPr>
        </p:nvSpPr>
        <p:spPr/>
        <p:txBody>
          <a:bodyPr vert="horz" wrap="square" lIns="50800" tIns="50800" rIns="146756" bIns="50800" numCol="1" anchor="t" anchorCtr="0" compatLnSpc="1">
            <a:prstTxWarp prst="textNoShape">
              <a:avLst/>
            </a:prstTxWarp>
          </a:bodyPr>
          <a:lstStyle/>
          <a:p>
            <a:r>
              <a:rPr lang="en-US" altLang="en-US">
                <a:ea typeface="ＭＳ Ｐゴシック" panose="020B0600070205080204" pitchFamily="34" charset="-128"/>
              </a:rPr>
              <a:t>Expenditures in England and France</a:t>
            </a:r>
          </a:p>
          <a:p>
            <a:r>
              <a:rPr lang="en-US" altLang="en-US">
                <a:ea typeface="ＭＳ Ｐゴシック" panose="020B0600070205080204" pitchFamily="34" charset="-128"/>
              </a:rPr>
              <a:t>Taxation in England</a:t>
            </a:r>
          </a:p>
          <a:p>
            <a:pPr lvl="1"/>
            <a:r>
              <a:rPr lang="en-US" altLang="en-US">
                <a:ea typeface="ＭＳ Ｐゴシック" panose="020B0600070205080204" pitchFamily="34" charset="-128"/>
              </a:rPr>
              <a:t>Tax reforms: from private farms to government administration</a:t>
            </a:r>
          </a:p>
          <a:p>
            <a:r>
              <a:rPr lang="en-US" altLang="en-US">
                <a:ea typeface="ＭＳ Ｐゴシック" panose="020B0600070205080204" pitchFamily="34" charset="-128"/>
              </a:rPr>
              <a:t>Theory of “tax smoothing”</a:t>
            </a:r>
          </a:p>
          <a:p>
            <a:pPr lvl="1"/>
            <a:r>
              <a:rPr lang="en-US" altLang="en-US">
                <a:ea typeface="ＭＳ Ｐゴシック" panose="020B0600070205080204" pitchFamily="34" charset="-128"/>
              </a:rPr>
              <a:t>The public debt is almost a side show.</a:t>
            </a:r>
          </a:p>
          <a:p>
            <a:r>
              <a:rPr lang="en-US" altLang="en-US">
                <a:ea typeface="ＭＳ Ｐゴシック" panose="020B0600070205080204" pitchFamily="34" charset="-128"/>
              </a:rPr>
              <a:t>Debt instruments</a:t>
            </a:r>
          </a:p>
          <a:p>
            <a:pPr lvl="1"/>
            <a:r>
              <a:rPr lang="en-US" altLang="en-US">
                <a:ea typeface="ＭＳ Ｐゴシック" panose="020B0600070205080204" pitchFamily="34" charset="-128"/>
              </a:rPr>
              <a:t>Fixed terms</a:t>
            </a:r>
          </a:p>
          <a:p>
            <a:pPr lvl="1"/>
            <a:r>
              <a:rPr lang="en-US" altLang="en-US">
                <a:ea typeface="ＭＳ Ｐゴシック" panose="020B0600070205080204" pitchFamily="34" charset="-128"/>
              </a:rPr>
              <a:t>Callable bonds</a:t>
            </a:r>
          </a:p>
          <a:p>
            <a:r>
              <a:rPr lang="en-US" altLang="en-US">
                <a:ea typeface="ＭＳ Ｐゴシック" panose="020B0600070205080204" pitchFamily="34" charset="-128"/>
              </a:rPr>
              <a:t>The war of the Austrian Succession (for England 1742-1748)</a:t>
            </a:r>
          </a:p>
          <a:p>
            <a:r>
              <a:rPr lang="en-US" altLang="en-US">
                <a:ea typeface="ＭＳ Ｐゴシック" panose="020B0600070205080204" pitchFamily="34" charset="-128"/>
              </a:rPr>
              <a:t>Refinancing after the war</a:t>
            </a:r>
          </a:p>
          <a:p>
            <a:pPr lvl="1"/>
            <a:r>
              <a:rPr lang="en-US" altLang="en-US">
                <a:ea typeface="ＭＳ Ｐゴシック" panose="020B0600070205080204" pitchFamily="34" charset="-128"/>
              </a:rPr>
              <a:t>The game where the government won (1748)</a:t>
            </a:r>
          </a:p>
          <a:p>
            <a:pPr lvl="1"/>
            <a:r>
              <a:rPr lang="en-US" altLang="en-US">
                <a:ea typeface="ＭＳ Ｐゴシック" panose="020B0600070205080204" pitchFamily="34" charset="-128"/>
              </a:rPr>
              <a:t>The game where the government lost (1737)</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a:extLst>
              <a:ext uri="{FF2B5EF4-FFF2-40B4-BE49-F238E27FC236}">
                <a16:creationId xmlns:a16="http://schemas.microsoft.com/office/drawing/2014/main" id="{14DB0BC7-1970-B77E-178F-1C5820FDAA15}"/>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pic>
        <p:nvPicPr>
          <p:cNvPr id="86018" name="Content Placeholder 4">
            <a:extLst>
              <a:ext uri="{FF2B5EF4-FFF2-40B4-BE49-F238E27FC236}">
                <a16:creationId xmlns:a16="http://schemas.microsoft.com/office/drawing/2014/main" id="{DFE56374-E4D6-6612-0D62-F330ECCAF1A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6375" y="1026584"/>
            <a:ext cx="9868958" cy="6000750"/>
          </a:xfr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1777761B-33E6-76FD-EC9D-847E15EAC777}"/>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pic>
        <p:nvPicPr>
          <p:cNvPr id="87042" name="Content Placeholder 4">
            <a:extLst>
              <a:ext uri="{FF2B5EF4-FFF2-40B4-BE49-F238E27FC236}">
                <a16:creationId xmlns:a16="http://schemas.microsoft.com/office/drawing/2014/main" id="{67270607-8C9B-F33E-F308-7156353AAA0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2237" y="1354667"/>
            <a:ext cx="9958917" cy="5588000"/>
          </a:xfrm>
        </p:spPr>
      </p:pic>
      <p:sp>
        <p:nvSpPr>
          <p:cNvPr id="87043" name="Rectangle 5">
            <a:extLst>
              <a:ext uri="{FF2B5EF4-FFF2-40B4-BE49-F238E27FC236}">
                <a16:creationId xmlns:a16="http://schemas.microsoft.com/office/drawing/2014/main" id="{D137E6FF-F795-E0B9-BFC4-C48BEFC03BB9}"/>
              </a:ext>
            </a:extLst>
          </p:cNvPr>
          <p:cNvSpPr>
            <a:spLocks noChangeArrowheads="1"/>
          </p:cNvSpPr>
          <p:nvPr/>
        </p:nvSpPr>
        <p:spPr bwMode="auto">
          <a:xfrm>
            <a:off x="3386667" y="2286000"/>
            <a:ext cx="1608667" cy="3556000"/>
          </a:xfrm>
          <a:prstGeom prst="rect">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endParaRPr lang="en-US" altLang="en-US" sz="2667"/>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a:extLst>
              <a:ext uri="{FF2B5EF4-FFF2-40B4-BE49-F238E27FC236}">
                <a16:creationId xmlns:a16="http://schemas.microsoft.com/office/drawing/2014/main" id="{5146CEF1-C828-30AD-273F-49002F1F44E3}"/>
              </a:ext>
            </a:extLst>
          </p:cNvPr>
          <p:cNvSpPr>
            <a:spLocks noGrp="1" noChangeArrowheads="1"/>
          </p:cNvSpPr>
          <p:nvPr>
            <p:ph type="title"/>
          </p:nvPr>
        </p:nvSpPr>
        <p:spPr>
          <a:xfrm>
            <a:off x="677333" y="423333"/>
            <a:ext cx="8636000" cy="1016000"/>
          </a:xfrm>
        </p:spPr>
        <p:txBody>
          <a:bodyPr/>
          <a:lstStyle/>
          <a:p>
            <a:r>
              <a:rPr lang="en-US" altLang="en-US" sz="3111">
                <a:ea typeface="ＭＳ Ｐゴシック" panose="020B0600070205080204" pitchFamily="34" charset="-128"/>
              </a:rPr>
              <a:t>Public Finance in the Second Hundred Year War: 1688-1815</a:t>
            </a:r>
            <a:endParaRPr lang="en-US" altLang="en-US">
              <a:ea typeface="ＭＳ Ｐゴシック" panose="020B0600070205080204" pitchFamily="34" charset="-128"/>
            </a:endParaRPr>
          </a:p>
        </p:txBody>
      </p:sp>
      <p:sp>
        <p:nvSpPr>
          <p:cNvPr id="316419" name="Rectangle 3">
            <a:extLst>
              <a:ext uri="{FF2B5EF4-FFF2-40B4-BE49-F238E27FC236}">
                <a16:creationId xmlns:a16="http://schemas.microsoft.com/office/drawing/2014/main" id="{7C345060-A0DF-DA68-B715-D37C4EAEDDDA}"/>
              </a:ext>
            </a:extLst>
          </p:cNvPr>
          <p:cNvSpPr>
            <a:spLocks noGrp="1" noChangeArrowheads="1"/>
          </p:cNvSpPr>
          <p:nvPr>
            <p:ph type="body" sz="half" idx="1"/>
          </p:nvPr>
        </p:nvSpPr>
        <p:spPr>
          <a:xfrm>
            <a:off x="508000" y="1608667"/>
            <a:ext cx="7450667" cy="2286000"/>
          </a:xfrm>
        </p:spPr>
        <p:txBody>
          <a:bodyPr/>
          <a:lstStyle/>
          <a:p>
            <a:r>
              <a:rPr lang="en-US" altLang="en-US" sz="2667">
                <a:ea typeface="ＭＳ Ｐゴシック" panose="020B0600070205080204" pitchFamily="34" charset="-128"/>
              </a:rPr>
              <a:t>Critical for political evolution</a:t>
            </a:r>
          </a:p>
        </p:txBody>
      </p:sp>
      <p:pic>
        <p:nvPicPr>
          <p:cNvPr id="316420" name="Picture 4">
            <a:extLst>
              <a:ext uri="{FF2B5EF4-FFF2-40B4-BE49-F238E27FC236}">
                <a16:creationId xmlns:a16="http://schemas.microsoft.com/office/drawing/2014/main" id="{952BFFC3-CE21-2659-341F-D3B89871BE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384">
            <a:off x="1439333" y="2794000"/>
            <a:ext cx="7112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6421" name="Rectangle 5">
            <a:extLst>
              <a:ext uri="{FF2B5EF4-FFF2-40B4-BE49-F238E27FC236}">
                <a16:creationId xmlns:a16="http://schemas.microsoft.com/office/drawing/2014/main" id="{626B56EB-5B2B-2E48-1709-B8A16CEEF9D7}"/>
              </a:ext>
            </a:extLst>
          </p:cNvPr>
          <p:cNvSpPr>
            <a:spLocks noChangeArrowheads="1"/>
          </p:cNvSpPr>
          <p:nvPr/>
        </p:nvSpPr>
        <p:spPr bwMode="auto">
          <a:xfrm>
            <a:off x="493864" y="2201334"/>
            <a:ext cx="4677883" cy="913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charset="0"/>
                <a:ea typeface="ＭＳ Ｐゴシック" panose="020B0600070205080204" pitchFamily="34" charset="-128"/>
              </a:defRPr>
            </a:lvl1pPr>
            <a:lvl2pPr marL="742950" indent="-285750">
              <a:spcBef>
                <a:spcPct val="20000"/>
              </a:spcBef>
              <a:buChar char="–"/>
              <a:defRPr sz="2000">
                <a:solidFill>
                  <a:schemeClr val="tx1"/>
                </a:solidFill>
                <a:latin typeface="Times" charset="0"/>
                <a:ea typeface="ＭＳ Ｐゴシック" panose="020B0600070205080204" pitchFamily="34" charset="-128"/>
              </a:defRPr>
            </a:lvl2pPr>
            <a:lvl3pPr marL="1143000" indent="-228600">
              <a:spcBef>
                <a:spcPct val="20000"/>
              </a:spcBef>
              <a:buChar char="•"/>
              <a:defRPr sz="2000">
                <a:solidFill>
                  <a:schemeClr val="tx1"/>
                </a:solidFill>
                <a:latin typeface="Times" charset="0"/>
                <a:ea typeface="ＭＳ Ｐゴシック" panose="020B0600070205080204" pitchFamily="34" charset="-128"/>
              </a:defRPr>
            </a:lvl3pPr>
            <a:lvl4pPr marL="1600200" indent="-228600">
              <a:spcBef>
                <a:spcPct val="20000"/>
              </a:spcBef>
              <a:buChar char="–"/>
              <a:defRPr sz="2000">
                <a:solidFill>
                  <a:schemeClr val="tx1"/>
                </a:solidFill>
                <a:latin typeface="Times" charset="0"/>
                <a:ea typeface="ＭＳ Ｐゴシック" panose="020B0600070205080204" pitchFamily="34" charset="-128"/>
              </a:defRPr>
            </a:lvl4pPr>
            <a:lvl5pPr marL="2057400" indent="-228600">
              <a:spcBef>
                <a:spcPct val="20000"/>
              </a:spcBef>
              <a:buChar char="»"/>
              <a:defRPr sz="2000">
                <a:solidFill>
                  <a:schemeClr val="tx1"/>
                </a:solidFill>
                <a:latin typeface="Times"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9pPr>
          </a:lstStyle>
          <a:p>
            <a:pPr eaLnBrk="1" hangingPunct="1"/>
            <a:r>
              <a:rPr lang="en-US" altLang="en-US" sz="2667"/>
              <a:t> Public expenditures in England</a:t>
            </a:r>
          </a:p>
          <a:p>
            <a:pPr>
              <a:spcBef>
                <a:spcPct val="0"/>
              </a:spcBef>
              <a:buFontTx/>
              <a:buNone/>
            </a:pPr>
            <a:endParaRPr lang="en-US" altLang="en-US" sz="2667"/>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164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316419">
                                            <p:txEl>
                                              <p:pRg st="0" end="0"/>
                                            </p:txEl>
                                          </p:spTgt>
                                        </p:tgtEl>
                                        <p:attrNameLst>
                                          <p:attrName>style.visibility</p:attrName>
                                        </p:attrNameLst>
                                      </p:cBhvr>
                                      <p:to>
                                        <p:strVal val="visible"/>
                                      </p:to>
                                    </p:set>
                                    <p:animEffect transition="in" filter="fade">
                                      <p:cBhvr>
                                        <p:cTn id="11" dur="500"/>
                                        <p:tgtEl>
                                          <p:spTgt spid="316419">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316421"/>
                                        </p:tgtEl>
                                        <p:attrNameLst>
                                          <p:attrName>style.visibility</p:attrName>
                                        </p:attrNameLst>
                                      </p:cBhvr>
                                      <p:to>
                                        <p:strVal val="visible"/>
                                      </p:to>
                                    </p:set>
                                  </p:childTnLst>
                                </p:cTn>
                              </p:par>
                            </p:childTnLst>
                          </p:cTn>
                        </p:par>
                        <p:par>
                          <p:cTn id="16" fill="hold" nodeType="afterGroup">
                            <p:stCondLst>
                              <p:cond delay="500"/>
                            </p:stCondLst>
                            <p:childTnLst>
                              <p:par>
                                <p:cTn id="17" presetID="1" presetClass="entr" presetSubtype="0" fill="hold" nodeType="afterEffect">
                                  <p:stCondLst>
                                    <p:cond delay="0"/>
                                  </p:stCondLst>
                                  <p:childTnLst>
                                    <p:set>
                                      <p:cBhvr>
                                        <p:cTn id="18" dur="1" fill="hold">
                                          <p:stCondLst>
                                            <p:cond delay="499"/>
                                          </p:stCondLst>
                                        </p:cTn>
                                        <p:tgtEl>
                                          <p:spTgt spid="316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18" grpId="0" autoUpdateAnimBg="0"/>
      <p:bldP spid="316419" grpId="0" build="p" autoUpdateAnimBg="0"/>
      <p:bldP spid="316421"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3">
            <a:extLst>
              <a:ext uri="{FF2B5EF4-FFF2-40B4-BE49-F238E27FC236}">
                <a16:creationId xmlns:a16="http://schemas.microsoft.com/office/drawing/2014/main" id="{8F90F3FC-436C-F916-E586-AA548639A6D7}"/>
              </a:ext>
            </a:extLst>
          </p:cNvPr>
          <p:cNvSpPr>
            <a:spLocks noGrp="1"/>
          </p:cNvSpPr>
          <p:nvPr>
            <p:ph type="sldNum" sz="quarter" idx="12"/>
          </p:nvPr>
        </p:nvSpPr>
        <p:spPr bwMode="auto">
          <a:xfrm>
            <a:off x="6553200" y="6248400"/>
            <a:ext cx="19050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charset="0"/>
                <a:ea typeface="ＭＳ Ｐゴシック" panose="020B0600070205080204" pitchFamily="34" charset="-128"/>
                <a:cs typeface="+mn-cs"/>
              </a:defRPr>
            </a:lvl9pPr>
          </a:lstStyle>
          <a:p>
            <a:pPr algn="l">
              <a:spcBef>
                <a:spcPct val="0"/>
              </a:spcBef>
              <a:buFontTx/>
              <a:buNone/>
            </a:pPr>
            <a:fld id="{4B757227-AA0B-4843-BA62-6D55F62E50C4}" type="slidenum">
              <a:rPr lang="en-US" altLang="en-US" smtClean="0"/>
              <a:pPr>
                <a:defRPr/>
              </a:pPr>
              <a:t>8</a:t>
            </a:fld>
            <a:endParaRPr lang="en-US" altLang="en-US" sz="1556">
              <a:ea typeface="ヒラギノ角ゴ Pro W3" charset="-128"/>
            </a:endParaRPr>
          </a:p>
        </p:txBody>
      </p:sp>
      <p:pic>
        <p:nvPicPr>
          <p:cNvPr id="12" name="Picture 3">
            <a:extLst>
              <a:ext uri="{FF2B5EF4-FFF2-40B4-BE49-F238E27FC236}">
                <a16:creationId xmlns:a16="http://schemas.microsoft.com/office/drawing/2014/main" id="{32265151-B045-F0CA-9959-9CF4328D87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695" y="2210153"/>
            <a:ext cx="6773333"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TextBox 12">
            <a:extLst>
              <a:ext uri="{FF2B5EF4-FFF2-40B4-BE49-F238E27FC236}">
                <a16:creationId xmlns:a16="http://schemas.microsoft.com/office/drawing/2014/main" id="{96660666-EEFB-E86F-03BE-C3F797B104B9}"/>
              </a:ext>
            </a:extLst>
          </p:cNvPr>
          <p:cNvSpPr txBox="1">
            <a:spLocks noChangeArrowheads="1"/>
          </p:cNvSpPr>
          <p:nvPr/>
        </p:nvSpPr>
        <p:spPr bwMode="auto">
          <a:xfrm>
            <a:off x="1810267" y="1753305"/>
            <a:ext cx="31069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spcBef>
                <a:spcPct val="20000"/>
              </a:spcBef>
              <a:buChar char="•"/>
              <a:defRPr sz="2000">
                <a:solidFill>
                  <a:schemeClr val="tx1"/>
                </a:solidFill>
                <a:latin typeface="Times" charset="0"/>
                <a:ea typeface="ＭＳ Ｐゴシック" panose="020B0600070205080204" pitchFamily="34" charset="-128"/>
              </a:defRPr>
            </a:lvl1pPr>
            <a:lvl2pPr marL="742950" indent="-285750">
              <a:spcBef>
                <a:spcPct val="20000"/>
              </a:spcBef>
              <a:buChar char="–"/>
              <a:defRPr sz="2000">
                <a:solidFill>
                  <a:schemeClr val="tx1"/>
                </a:solidFill>
                <a:latin typeface="Times" charset="0"/>
                <a:ea typeface="ＭＳ Ｐゴシック" panose="020B0600070205080204" pitchFamily="34" charset="-128"/>
              </a:defRPr>
            </a:lvl2pPr>
            <a:lvl3pPr marL="1143000" indent="-228600">
              <a:spcBef>
                <a:spcPct val="20000"/>
              </a:spcBef>
              <a:buChar char="•"/>
              <a:defRPr sz="2000">
                <a:solidFill>
                  <a:schemeClr val="tx1"/>
                </a:solidFill>
                <a:latin typeface="Times" charset="0"/>
                <a:ea typeface="ＭＳ Ｐゴシック" panose="020B0600070205080204" pitchFamily="34" charset="-128"/>
              </a:defRPr>
            </a:lvl3pPr>
            <a:lvl4pPr marL="1600200" indent="-228600">
              <a:spcBef>
                <a:spcPct val="20000"/>
              </a:spcBef>
              <a:buChar char="–"/>
              <a:defRPr sz="2000">
                <a:solidFill>
                  <a:schemeClr val="tx1"/>
                </a:solidFill>
                <a:latin typeface="Times" charset="0"/>
                <a:ea typeface="ＭＳ Ｐゴシック" panose="020B0600070205080204" pitchFamily="34" charset="-128"/>
              </a:defRPr>
            </a:lvl4pPr>
            <a:lvl5pPr marL="2057400" indent="-228600">
              <a:spcBef>
                <a:spcPct val="20000"/>
              </a:spcBef>
              <a:buChar char="»"/>
              <a:defRPr sz="2000">
                <a:solidFill>
                  <a:schemeClr val="tx1"/>
                </a:solidFill>
                <a:latin typeface="Times"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9pPr>
          </a:lstStyle>
          <a:p>
            <a:pPr>
              <a:spcBef>
                <a:spcPct val="0"/>
              </a:spcBef>
              <a:buFontTx/>
              <a:buNone/>
            </a:pPr>
            <a:r>
              <a:rPr lang="en-US" altLang="en-US">
                <a:solidFill>
                  <a:srgbClr val="008000"/>
                </a:solidFill>
                <a:ea typeface="ヒラギノ角ゴ Pro W3" charset="-128"/>
              </a:rPr>
              <a:t>Military expenditures / GDP</a:t>
            </a:r>
          </a:p>
        </p:txBody>
      </p:sp>
      <p:cxnSp>
        <p:nvCxnSpPr>
          <p:cNvPr id="15" name="Straight Arrow Connector 14">
            <a:extLst>
              <a:ext uri="{FF2B5EF4-FFF2-40B4-BE49-F238E27FC236}">
                <a16:creationId xmlns:a16="http://schemas.microsoft.com/office/drawing/2014/main" id="{A77740D4-ED87-817B-170D-87CF45ACF79A}"/>
              </a:ext>
            </a:extLst>
          </p:cNvPr>
          <p:cNvCxnSpPr>
            <a:cxnSpLocks noChangeShapeType="1"/>
          </p:cNvCxnSpPr>
          <p:nvPr/>
        </p:nvCxnSpPr>
        <p:spPr bwMode="auto">
          <a:xfrm rot="5400000">
            <a:off x="1917348" y="3009195"/>
            <a:ext cx="1448153" cy="305152"/>
          </a:xfrm>
          <a:prstGeom prst="straightConnector1">
            <a:avLst/>
          </a:prstGeom>
          <a:noFill/>
          <a:ln w="25400">
            <a:solidFill>
              <a:srgbClr val="008000"/>
            </a:solidFill>
            <a:round/>
            <a:headEnd/>
            <a:tailEnd type="arrow" w="med" len="med"/>
          </a:ln>
          <a:extLst>
            <a:ext uri="{909E8E84-426E-40DD-AFC4-6F175D3DCCD1}">
              <a14:hiddenFill xmlns:a14="http://schemas.microsoft.com/office/drawing/2010/main">
                <a:noFill/>
              </a14:hiddenFill>
            </a:ext>
          </a:extLst>
        </p:spPr>
      </p:cxnSp>
      <p:cxnSp>
        <p:nvCxnSpPr>
          <p:cNvPr id="17" name="Straight Arrow Connector 16">
            <a:extLst>
              <a:ext uri="{FF2B5EF4-FFF2-40B4-BE49-F238E27FC236}">
                <a16:creationId xmlns:a16="http://schemas.microsoft.com/office/drawing/2014/main" id="{08FD79F8-ACB9-39DF-10EF-E117B78B5EE9}"/>
              </a:ext>
            </a:extLst>
          </p:cNvPr>
          <p:cNvCxnSpPr>
            <a:cxnSpLocks noChangeShapeType="1"/>
          </p:cNvCxnSpPr>
          <p:nvPr/>
        </p:nvCxnSpPr>
        <p:spPr bwMode="auto">
          <a:xfrm rot="5400000">
            <a:off x="2718153" y="2820459"/>
            <a:ext cx="762000" cy="151694"/>
          </a:xfrm>
          <a:prstGeom prst="straightConnector1">
            <a:avLst/>
          </a:prstGeom>
          <a:noFill/>
          <a:ln w="25400">
            <a:solidFill>
              <a:srgbClr val="008000"/>
            </a:solidFill>
            <a:round/>
            <a:headEnd/>
            <a:tailEnd type="arrow" w="med" len="med"/>
          </a:ln>
          <a:extLst>
            <a:ext uri="{909E8E84-426E-40DD-AFC4-6F175D3DCCD1}">
              <a14:hiddenFill xmlns:a14="http://schemas.microsoft.com/office/drawing/2010/main">
                <a:noFill/>
              </a14:hiddenFill>
            </a:ext>
          </a:extLst>
        </p:spPr>
      </p:cxnSp>
      <p:cxnSp>
        <p:nvCxnSpPr>
          <p:cNvPr id="20" name="Straight Arrow Connector 19">
            <a:extLst>
              <a:ext uri="{FF2B5EF4-FFF2-40B4-BE49-F238E27FC236}">
                <a16:creationId xmlns:a16="http://schemas.microsoft.com/office/drawing/2014/main" id="{09848186-90C0-D7D7-99F4-3A4209446517}"/>
              </a:ext>
            </a:extLst>
          </p:cNvPr>
          <p:cNvCxnSpPr>
            <a:cxnSpLocks noChangeShapeType="1"/>
          </p:cNvCxnSpPr>
          <p:nvPr/>
        </p:nvCxnSpPr>
        <p:spPr bwMode="auto">
          <a:xfrm rot="16200000" flipH="1">
            <a:off x="3099153" y="2894541"/>
            <a:ext cx="1143000" cy="229306"/>
          </a:xfrm>
          <a:prstGeom prst="straightConnector1">
            <a:avLst/>
          </a:prstGeom>
          <a:noFill/>
          <a:ln w="25400">
            <a:solidFill>
              <a:srgbClr val="008000"/>
            </a:solidFill>
            <a:round/>
            <a:headEnd/>
            <a:tailEnd type="arrow" w="med" len="med"/>
          </a:ln>
          <a:extLst>
            <a:ext uri="{909E8E84-426E-40DD-AFC4-6F175D3DCCD1}">
              <a14:hiddenFill xmlns:a14="http://schemas.microsoft.com/office/drawing/2010/main">
                <a:noFill/>
              </a14:hiddenFill>
            </a:ext>
          </a:extLst>
        </p:spPr>
      </p:cxnSp>
      <p:cxnSp>
        <p:nvCxnSpPr>
          <p:cNvPr id="23" name="Straight Arrow Connector 22">
            <a:extLst>
              <a:ext uri="{FF2B5EF4-FFF2-40B4-BE49-F238E27FC236}">
                <a16:creationId xmlns:a16="http://schemas.microsoft.com/office/drawing/2014/main" id="{A7130C8E-C842-7E39-A423-8B4655E1C0F4}"/>
              </a:ext>
            </a:extLst>
          </p:cNvPr>
          <p:cNvCxnSpPr>
            <a:cxnSpLocks noChangeShapeType="1"/>
          </p:cNvCxnSpPr>
          <p:nvPr/>
        </p:nvCxnSpPr>
        <p:spPr bwMode="auto">
          <a:xfrm rot="16200000" flipH="1">
            <a:off x="3898195" y="2781654"/>
            <a:ext cx="1296459" cy="608541"/>
          </a:xfrm>
          <a:prstGeom prst="straightConnector1">
            <a:avLst/>
          </a:prstGeom>
          <a:noFill/>
          <a:ln w="25400">
            <a:solidFill>
              <a:srgbClr val="008000"/>
            </a:solidFill>
            <a:round/>
            <a:headEnd/>
            <a:tailEnd type="arrow" w="med" len="med"/>
          </a:ln>
          <a:extLst>
            <a:ext uri="{909E8E84-426E-40DD-AFC4-6F175D3DCCD1}">
              <a14:hiddenFill xmlns:a14="http://schemas.microsoft.com/office/drawing/2010/main">
                <a:noFill/>
              </a14:hiddenFill>
            </a:ext>
          </a:extLst>
        </p:spPr>
      </p:cxnSp>
      <p:sp>
        <p:nvSpPr>
          <p:cNvPr id="29" name="Oval 28">
            <a:extLst>
              <a:ext uri="{FF2B5EF4-FFF2-40B4-BE49-F238E27FC236}">
                <a16:creationId xmlns:a16="http://schemas.microsoft.com/office/drawing/2014/main" id="{C1A871F9-E1B2-AEE0-5540-6DAD29A8707F}"/>
              </a:ext>
            </a:extLst>
          </p:cNvPr>
          <p:cNvSpPr>
            <a:spLocks noChangeArrowheads="1"/>
          </p:cNvSpPr>
          <p:nvPr/>
        </p:nvSpPr>
        <p:spPr bwMode="auto">
          <a:xfrm>
            <a:off x="1651000" y="1599848"/>
            <a:ext cx="3504848" cy="762000"/>
          </a:xfrm>
          <a:prstGeom prst="ellipse">
            <a:avLst/>
          </a:pr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lvl1pPr>
              <a:spcBef>
                <a:spcPct val="20000"/>
              </a:spcBef>
              <a:buChar char="•"/>
              <a:defRPr sz="2000">
                <a:solidFill>
                  <a:schemeClr val="tx1"/>
                </a:solidFill>
                <a:latin typeface="Times" charset="0"/>
                <a:ea typeface="ＭＳ Ｐゴシック" panose="020B0600070205080204" pitchFamily="34" charset="-128"/>
              </a:defRPr>
            </a:lvl1pPr>
            <a:lvl2pPr marL="742950" indent="-285750">
              <a:spcBef>
                <a:spcPct val="20000"/>
              </a:spcBef>
              <a:buChar char="–"/>
              <a:defRPr sz="2000">
                <a:solidFill>
                  <a:schemeClr val="tx1"/>
                </a:solidFill>
                <a:latin typeface="Times" charset="0"/>
                <a:ea typeface="ＭＳ Ｐゴシック" panose="020B0600070205080204" pitchFamily="34" charset="-128"/>
              </a:defRPr>
            </a:lvl2pPr>
            <a:lvl3pPr marL="1143000" indent="-228600">
              <a:spcBef>
                <a:spcPct val="20000"/>
              </a:spcBef>
              <a:buChar char="•"/>
              <a:defRPr sz="2000">
                <a:solidFill>
                  <a:schemeClr val="tx1"/>
                </a:solidFill>
                <a:latin typeface="Times" charset="0"/>
                <a:ea typeface="ＭＳ Ｐゴシック" panose="020B0600070205080204" pitchFamily="34" charset="-128"/>
              </a:defRPr>
            </a:lvl3pPr>
            <a:lvl4pPr marL="1600200" indent="-228600">
              <a:spcBef>
                <a:spcPct val="20000"/>
              </a:spcBef>
              <a:buChar char="–"/>
              <a:defRPr sz="2000">
                <a:solidFill>
                  <a:schemeClr val="tx1"/>
                </a:solidFill>
                <a:latin typeface="Times" charset="0"/>
                <a:ea typeface="ＭＳ Ｐゴシック" panose="020B0600070205080204" pitchFamily="34" charset="-128"/>
              </a:defRPr>
            </a:lvl4pPr>
            <a:lvl5pPr marL="2057400" indent="-228600">
              <a:spcBef>
                <a:spcPct val="20000"/>
              </a:spcBef>
              <a:buChar char="»"/>
              <a:defRPr sz="2000">
                <a:solidFill>
                  <a:schemeClr val="tx1"/>
                </a:solidFill>
                <a:latin typeface="Times"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9pPr>
          </a:lstStyle>
          <a:p>
            <a:pPr>
              <a:spcBef>
                <a:spcPct val="0"/>
              </a:spcBef>
              <a:buFontTx/>
              <a:buNone/>
            </a:pPr>
            <a:endParaRPr lang="en-US" altLang="en-US" sz="2667"/>
          </a:p>
        </p:txBody>
      </p:sp>
      <p:sp>
        <p:nvSpPr>
          <p:cNvPr id="21513" name="Title 1">
            <a:extLst>
              <a:ext uri="{FF2B5EF4-FFF2-40B4-BE49-F238E27FC236}">
                <a16:creationId xmlns:a16="http://schemas.microsoft.com/office/drawing/2014/main" id="{9F51DF52-91A8-5FFD-2C33-E0B8B323AFA8}"/>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slide(fromBottom)">
                                      <p:cBhvr>
                                        <p:cTn id="15" dur="500"/>
                                        <p:tgtEl>
                                          <p:spTgt spid="2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2134C9DD-6FA0-CE7D-C619-9CF30F43445A}"/>
              </a:ext>
            </a:extLst>
          </p:cNvPr>
          <p:cNvSpPr>
            <a:spLocks noGrp="1" noChangeArrowheads="1"/>
          </p:cNvSpPr>
          <p:nvPr>
            <p:ph type="title"/>
          </p:nvPr>
        </p:nvSpPr>
        <p:spPr>
          <a:xfrm>
            <a:off x="762000" y="0"/>
            <a:ext cx="8636000" cy="1270000"/>
          </a:xfrm>
        </p:spPr>
        <p:txBody>
          <a:bodyPr/>
          <a:lstStyle/>
          <a:p>
            <a:pPr eaLnBrk="1" hangingPunct="1">
              <a:lnSpc>
                <a:spcPct val="150000"/>
              </a:lnSpc>
            </a:pPr>
            <a:r>
              <a:rPr lang="en-US" altLang="en-US">
                <a:ea typeface="ＭＳ Ｐゴシック" panose="020B0600070205080204" pitchFamily="34" charset="-128"/>
              </a:rPr>
              <a:t>Tax reform</a:t>
            </a:r>
          </a:p>
        </p:txBody>
      </p:sp>
      <p:sp>
        <p:nvSpPr>
          <p:cNvPr id="310275" name="Rectangle 3">
            <a:extLst>
              <a:ext uri="{FF2B5EF4-FFF2-40B4-BE49-F238E27FC236}">
                <a16:creationId xmlns:a16="http://schemas.microsoft.com/office/drawing/2014/main" id="{50C4684C-E1AB-D894-1897-93D21C9D39C2}"/>
              </a:ext>
            </a:extLst>
          </p:cNvPr>
          <p:cNvSpPr>
            <a:spLocks noGrp="1" noChangeArrowheads="1"/>
          </p:cNvSpPr>
          <p:nvPr>
            <p:ph type="body" idx="1"/>
          </p:nvPr>
        </p:nvSpPr>
        <p:spPr>
          <a:xfrm>
            <a:off x="762000" y="1270000"/>
            <a:ext cx="8636000" cy="5926667"/>
          </a:xfrm>
        </p:spPr>
        <p:txBody>
          <a:bodyPr/>
          <a:lstStyle/>
          <a:p>
            <a:pPr eaLnBrk="1" hangingPunct="1"/>
            <a:r>
              <a:rPr lang="en-US" altLang="en-US" sz="2667" dirty="0">
                <a:ea typeface="ＭＳ Ｐゴシック" panose="020B0600070205080204" pitchFamily="34" charset="-128"/>
              </a:rPr>
              <a:t>Main bases</a:t>
            </a:r>
          </a:p>
          <a:p>
            <a:pPr lvl="1" eaLnBrk="1" hangingPunct="1"/>
            <a:r>
              <a:rPr lang="en-US" altLang="en-US" dirty="0">
                <a:ea typeface="ＭＳ Ｐゴシック" panose="020B0600070205080204" pitchFamily="34" charset="-128"/>
              </a:rPr>
              <a:t>Land</a:t>
            </a:r>
          </a:p>
          <a:p>
            <a:pPr lvl="1" eaLnBrk="1" hangingPunct="1"/>
            <a:r>
              <a:rPr lang="en-US" altLang="en-US" dirty="0">
                <a:ea typeface="ＭＳ Ｐゴシック" panose="020B0600070205080204" pitchFamily="34" charset="-128"/>
              </a:rPr>
              <a:t>Customs</a:t>
            </a:r>
          </a:p>
          <a:p>
            <a:pPr lvl="1" eaLnBrk="1" hangingPunct="1"/>
            <a:r>
              <a:rPr lang="en-US" altLang="en-US" dirty="0">
                <a:ea typeface="ＭＳ Ｐゴシック" panose="020B0600070205080204" pitchFamily="34" charset="-128"/>
              </a:rPr>
              <a:t>Excise</a:t>
            </a:r>
          </a:p>
          <a:p>
            <a:pPr eaLnBrk="1" hangingPunct="1"/>
            <a:r>
              <a:rPr lang="en-US" altLang="en-US" sz="2667" dirty="0">
                <a:ea typeface="ＭＳ Ｐゴシック" panose="020B0600070205080204" pitchFamily="34" charset="-128"/>
              </a:rPr>
              <a:t>Tax administration</a:t>
            </a:r>
          </a:p>
          <a:p>
            <a:pPr eaLnBrk="1" hangingPunct="1">
              <a:buFontTx/>
              <a:buNone/>
            </a:pPr>
            <a:r>
              <a:rPr lang="en-US" altLang="en-US" sz="2444" dirty="0">
                <a:ea typeface="ＭＳ Ｐゴシック" panose="020B0600070205080204" pitchFamily="34" charset="-128"/>
              </a:rPr>
              <a:t>	Groundwork under the late Stuarts. Termination  of</a:t>
            </a:r>
          </a:p>
          <a:p>
            <a:pPr lvl="1" eaLnBrk="1" hangingPunct="1"/>
            <a:r>
              <a:rPr lang="en-US" altLang="en-US" dirty="0">
                <a:ea typeface="ＭＳ Ｐゴシック" panose="020B0600070205080204" pitchFamily="34" charset="-128"/>
              </a:rPr>
              <a:t>customs farm (1671)</a:t>
            </a:r>
          </a:p>
          <a:p>
            <a:pPr lvl="1" eaLnBrk="1" hangingPunct="1"/>
            <a:r>
              <a:rPr lang="en-US" altLang="en-US" dirty="0">
                <a:ea typeface="ＭＳ Ｐゴシック" panose="020B0600070205080204" pitchFamily="34" charset="-128"/>
              </a:rPr>
              <a:t>excise farm (1683)</a:t>
            </a:r>
          </a:p>
          <a:p>
            <a:pPr lvl="1" eaLnBrk="1" hangingPunct="1"/>
            <a:r>
              <a:rPr lang="en-US" altLang="en-US" dirty="0">
                <a:ea typeface="ＭＳ Ｐゴシック" panose="020B0600070205080204" pitchFamily="34" charset="-128"/>
              </a:rPr>
              <a:t>hearth tax farm (1684)</a:t>
            </a:r>
          </a:p>
          <a:p>
            <a:pPr lvl="1" eaLnBrk="1" hangingPunct="1">
              <a:buFontTx/>
              <a:buNone/>
            </a:pPr>
            <a:endParaRPr lang="en-US" altLang="en-US" dirty="0">
              <a:ea typeface="ＭＳ Ｐゴシック" panose="020B0600070205080204" pitchFamily="34" charset="-128"/>
            </a:endParaRPr>
          </a:p>
          <a:p>
            <a:pPr lvl="1" eaLnBrk="1" hangingPunct="1">
              <a:buFontTx/>
              <a:buNone/>
            </a:pPr>
            <a:r>
              <a:rPr lang="en-US" altLang="en-US" dirty="0">
                <a:ea typeface="ＭＳ Ｐゴシック" panose="020B0600070205080204" pitchFamily="34" charset="-128"/>
              </a:rPr>
              <a:t>Transition was gradual (keeping the staff)</a:t>
            </a:r>
          </a:p>
        </p:txBody>
      </p:sp>
    </p:spTree>
    <p:extLst>
      <p:ext uri="{BB962C8B-B14F-4D97-AF65-F5344CB8AC3E}">
        <p14:creationId xmlns:p14="http://schemas.microsoft.com/office/powerpoint/2010/main" val="15793716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102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102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102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102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3102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31027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31027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310275">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310275">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3102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5" grpId="0" build="p" bldLvl="3"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Rectangle 3">
            <a:extLst>
              <a:ext uri="{FF2B5EF4-FFF2-40B4-BE49-F238E27FC236}">
                <a16:creationId xmlns:a16="http://schemas.microsoft.com/office/drawing/2014/main" id="{2DA80296-1150-0AF9-82BF-0157165B880C}"/>
              </a:ext>
            </a:extLst>
          </p:cNvPr>
          <p:cNvSpPr>
            <a:spLocks noGrp="1" noChangeArrowheads="1"/>
          </p:cNvSpPr>
          <p:nvPr>
            <p:ph type="body" idx="1"/>
          </p:nvPr>
        </p:nvSpPr>
        <p:spPr>
          <a:xfrm>
            <a:off x="677333" y="254000"/>
            <a:ext cx="8636000" cy="6858000"/>
          </a:xfrm>
        </p:spPr>
        <p:txBody>
          <a:bodyPr/>
          <a:lstStyle/>
          <a:p>
            <a:pPr marL="677327" indent="-677327" eaLnBrk="1" hangingPunct="1"/>
            <a:r>
              <a:rPr lang="en-US" altLang="en-US" sz="2667">
                <a:ea typeface="ＭＳ Ｐゴシック" panose="020B0600070205080204" pitchFamily="34" charset="-128"/>
              </a:rPr>
              <a:t>Land tax</a:t>
            </a:r>
          </a:p>
          <a:p>
            <a:pPr marL="1100656" lvl="1" indent="-592661" eaLnBrk="1" hangingPunct="1"/>
            <a:r>
              <a:rPr lang="en-US" altLang="en-US">
                <a:ea typeface="ＭＳ Ｐゴシック" panose="020B0600070205080204" pitchFamily="34" charset="-128"/>
              </a:rPr>
              <a:t>Small administration. Assessors and collectors appointed by local tax administrators. Low monitoring, sometimes slow payments.</a:t>
            </a:r>
          </a:p>
          <a:p>
            <a:pPr marL="677327" indent="-677327" eaLnBrk="1" hangingPunct="1">
              <a:lnSpc>
                <a:spcPct val="150000"/>
              </a:lnSpc>
            </a:pPr>
            <a:r>
              <a:rPr lang="en-US" altLang="en-US" sz="2667">
                <a:ea typeface="ＭＳ Ｐゴシック" panose="020B0600070205080204" pitchFamily="34" charset="-128"/>
              </a:rPr>
              <a:t>Customs</a:t>
            </a:r>
          </a:p>
          <a:p>
            <a:pPr marL="1100656" lvl="1" indent="-592661" eaLnBrk="1" hangingPunct="1">
              <a:lnSpc>
                <a:spcPct val="150000"/>
              </a:lnSpc>
            </a:pPr>
            <a:r>
              <a:rPr lang="en-US" altLang="en-US">
                <a:ea typeface="ＭＳ Ｐゴシック" panose="020B0600070205080204" pitchFamily="34" charset="-128"/>
              </a:rPr>
              <a:t>Separate administration, under the conrol of the Treasury. Gradual deadwood. Traditions and special interests.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112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112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112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112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9"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1BA8E20C-203F-FFED-3EFD-F98AC0562B7E}"/>
              </a:ext>
            </a:extLst>
          </p:cNvPr>
          <p:cNvSpPr>
            <a:spLocks noGrp="1" noChangeArrowheads="1"/>
          </p:cNvSpPr>
          <p:nvPr>
            <p:ph type="title"/>
          </p:nvPr>
        </p:nvSpPr>
        <p:spPr>
          <a:xfrm>
            <a:off x="762000" y="0"/>
            <a:ext cx="8636000" cy="1270000"/>
          </a:xfrm>
        </p:spPr>
        <p:txBody>
          <a:bodyPr/>
          <a:lstStyle/>
          <a:p>
            <a:r>
              <a:rPr lang="en-US" altLang="en-US" sz="3333">
                <a:ea typeface="ＭＳ Ｐゴシック" panose="020B0600070205080204" pitchFamily="34" charset="-128"/>
              </a:rPr>
              <a:t>Tax Revenues in England</a:t>
            </a:r>
          </a:p>
        </p:txBody>
      </p:sp>
      <p:sp>
        <p:nvSpPr>
          <p:cNvPr id="28674" name="Rectangle 3">
            <a:extLst>
              <a:ext uri="{FF2B5EF4-FFF2-40B4-BE49-F238E27FC236}">
                <a16:creationId xmlns:a16="http://schemas.microsoft.com/office/drawing/2014/main" id="{F55AD316-8AE6-F3ED-776D-EC00D5C7AEC5}"/>
              </a:ext>
            </a:extLst>
          </p:cNvPr>
          <p:cNvSpPr>
            <a:spLocks noChangeArrowheads="1"/>
          </p:cNvSpPr>
          <p:nvPr/>
        </p:nvSpPr>
        <p:spPr bwMode="auto">
          <a:xfrm>
            <a:off x="4158608" y="4910667"/>
            <a:ext cx="18473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charset="0"/>
                <a:ea typeface="ＭＳ Ｐゴシック" panose="020B0600070205080204" pitchFamily="34" charset="-128"/>
              </a:defRPr>
            </a:lvl1pPr>
            <a:lvl2pPr marL="742950" indent="-285750">
              <a:spcBef>
                <a:spcPct val="20000"/>
              </a:spcBef>
              <a:buChar char="–"/>
              <a:defRPr sz="2000">
                <a:solidFill>
                  <a:schemeClr val="tx1"/>
                </a:solidFill>
                <a:latin typeface="Times" charset="0"/>
                <a:ea typeface="ＭＳ Ｐゴシック" panose="020B0600070205080204" pitchFamily="34" charset="-128"/>
              </a:defRPr>
            </a:lvl2pPr>
            <a:lvl3pPr marL="1143000" indent="-228600">
              <a:spcBef>
                <a:spcPct val="20000"/>
              </a:spcBef>
              <a:buChar char="•"/>
              <a:defRPr sz="2000">
                <a:solidFill>
                  <a:schemeClr val="tx1"/>
                </a:solidFill>
                <a:latin typeface="Times" charset="0"/>
                <a:ea typeface="ＭＳ Ｐゴシック" panose="020B0600070205080204" pitchFamily="34" charset="-128"/>
              </a:defRPr>
            </a:lvl3pPr>
            <a:lvl4pPr marL="1600200" indent="-228600">
              <a:spcBef>
                <a:spcPct val="20000"/>
              </a:spcBef>
              <a:buChar char="–"/>
              <a:defRPr sz="2000">
                <a:solidFill>
                  <a:schemeClr val="tx1"/>
                </a:solidFill>
                <a:latin typeface="Times" charset="0"/>
                <a:ea typeface="ＭＳ Ｐゴシック" panose="020B0600070205080204" pitchFamily="34" charset="-128"/>
              </a:defRPr>
            </a:lvl4pPr>
            <a:lvl5pPr marL="2057400" indent="-228600">
              <a:spcBef>
                <a:spcPct val="20000"/>
              </a:spcBef>
              <a:buChar char="»"/>
              <a:defRPr sz="2000">
                <a:solidFill>
                  <a:schemeClr val="tx1"/>
                </a:solidFill>
                <a:latin typeface="Times"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9pPr>
          </a:lstStyle>
          <a:p>
            <a:pPr>
              <a:spcBef>
                <a:spcPct val="0"/>
              </a:spcBef>
              <a:buFontTx/>
              <a:buNone/>
            </a:pPr>
            <a:endParaRPr lang="en-US" altLang="en-US" sz="2667"/>
          </a:p>
        </p:txBody>
      </p:sp>
      <p:pic>
        <p:nvPicPr>
          <p:cNvPr id="28675" name="Picture 4">
            <a:extLst>
              <a:ext uri="{FF2B5EF4-FFF2-40B4-BE49-F238E27FC236}">
                <a16:creationId xmlns:a16="http://schemas.microsoft.com/office/drawing/2014/main" id="{2D7E0960-6E71-4CAF-1A25-AADECA290C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7454">
            <a:off x="846667" y="1100667"/>
            <a:ext cx="4423833" cy="611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5">
            <a:extLst>
              <a:ext uri="{FF2B5EF4-FFF2-40B4-BE49-F238E27FC236}">
                <a16:creationId xmlns:a16="http://schemas.microsoft.com/office/drawing/2014/main" id="{CCF0509A-511C-B16A-4E20-6FF6DCCC04AC}"/>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rot="21518556">
            <a:off x="5080000" y="1016000"/>
            <a:ext cx="4474987" cy="6096000"/>
          </a:xfrm>
        </p:spPr>
      </p:pic>
      <p:sp>
        <p:nvSpPr>
          <p:cNvPr id="28677" name="Freeform 6">
            <a:extLst>
              <a:ext uri="{FF2B5EF4-FFF2-40B4-BE49-F238E27FC236}">
                <a16:creationId xmlns:a16="http://schemas.microsoft.com/office/drawing/2014/main" id="{DCA4761E-E7F8-07B2-35B4-3E321F805F20}"/>
              </a:ext>
            </a:extLst>
          </p:cNvPr>
          <p:cNvSpPr>
            <a:spLocks/>
          </p:cNvSpPr>
          <p:nvPr/>
        </p:nvSpPr>
        <p:spPr bwMode="auto">
          <a:xfrm>
            <a:off x="4995334" y="5164667"/>
            <a:ext cx="1439333" cy="1270000"/>
          </a:xfrm>
          <a:custGeom>
            <a:avLst/>
            <a:gdLst>
              <a:gd name="T0" fmla="*/ 0 w 912"/>
              <a:gd name="T1" fmla="*/ 2147483646 h 672"/>
              <a:gd name="T2" fmla="*/ 2147483646 w 912"/>
              <a:gd name="T3" fmla="*/ 2147483646 h 672"/>
              <a:gd name="T4" fmla="*/ 2147483646 w 912"/>
              <a:gd name="T5" fmla="*/ 0 h 672"/>
              <a:gd name="T6" fmla="*/ 2147483646 w 912"/>
              <a:gd name="T7" fmla="*/ 2147483646 h 672"/>
              <a:gd name="T8" fmla="*/ 0 60000 65536"/>
              <a:gd name="T9" fmla="*/ 0 60000 65536"/>
              <a:gd name="T10" fmla="*/ 0 60000 65536"/>
              <a:gd name="T11" fmla="*/ 0 60000 65536"/>
              <a:gd name="T12" fmla="*/ 0 w 912"/>
              <a:gd name="T13" fmla="*/ 0 h 672"/>
              <a:gd name="T14" fmla="*/ 912 w 912"/>
              <a:gd name="T15" fmla="*/ 672 h 672"/>
            </a:gdLst>
            <a:ahLst/>
            <a:cxnLst>
              <a:cxn ang="T8">
                <a:pos x="T0" y="T1"/>
              </a:cxn>
              <a:cxn ang="T9">
                <a:pos x="T2" y="T3"/>
              </a:cxn>
              <a:cxn ang="T10">
                <a:pos x="T4" y="T5"/>
              </a:cxn>
              <a:cxn ang="T11">
                <a:pos x="T6" y="T7"/>
              </a:cxn>
            </a:cxnLst>
            <a:rect l="T12" t="T13" r="T14" b="T15"/>
            <a:pathLst>
              <a:path w="912" h="672">
                <a:moveTo>
                  <a:pt x="0" y="672"/>
                </a:moveTo>
                <a:lnTo>
                  <a:pt x="192" y="144"/>
                </a:lnTo>
                <a:lnTo>
                  <a:pt x="624" y="0"/>
                </a:lnTo>
                <a:lnTo>
                  <a:pt x="912" y="432"/>
                </a:lnTo>
              </a:path>
            </a:pathLst>
          </a:custGeom>
          <a:noFill/>
          <a:ln w="38100">
            <a:solidFill>
              <a:srgbClr val="351E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3556"/>
          </a:p>
        </p:txBody>
      </p:sp>
      <p:sp>
        <p:nvSpPr>
          <p:cNvPr id="28678" name="Line 7">
            <a:extLst>
              <a:ext uri="{FF2B5EF4-FFF2-40B4-BE49-F238E27FC236}">
                <a16:creationId xmlns:a16="http://schemas.microsoft.com/office/drawing/2014/main" id="{1928591F-3581-831D-5496-3C7985A36E74}"/>
              </a:ext>
            </a:extLst>
          </p:cNvPr>
          <p:cNvSpPr>
            <a:spLocks noChangeShapeType="1"/>
          </p:cNvSpPr>
          <p:nvPr/>
        </p:nvSpPr>
        <p:spPr bwMode="auto">
          <a:xfrm flipV="1">
            <a:off x="1524000" y="4826000"/>
            <a:ext cx="7366000" cy="1439333"/>
          </a:xfrm>
          <a:prstGeom prst="line">
            <a:avLst/>
          </a:prstGeom>
          <a:noFill/>
          <a:ln w="38100">
            <a:solidFill>
              <a:srgbClr val="19FF28"/>
            </a:solidFill>
            <a:round/>
            <a:headEnd/>
            <a:tailEnd/>
          </a:ln>
          <a:extLst>
            <a:ext uri="{909E8E84-426E-40DD-AFC4-6F175D3DCCD1}">
              <a14:hiddenFill xmlns:a14="http://schemas.microsoft.com/office/drawing/2010/main">
                <a:noFill/>
              </a14:hiddenFill>
            </a:ext>
          </a:extLst>
        </p:spPr>
        <p:txBody>
          <a:bodyPr wrap="none" anchor="ctr"/>
          <a:lstStyle/>
          <a:p>
            <a:endParaRPr lang="en-US" sz="3556"/>
          </a:p>
        </p:txBody>
      </p:sp>
      <p:sp>
        <p:nvSpPr>
          <p:cNvPr id="28679" name="Line 8">
            <a:extLst>
              <a:ext uri="{FF2B5EF4-FFF2-40B4-BE49-F238E27FC236}">
                <a16:creationId xmlns:a16="http://schemas.microsoft.com/office/drawing/2014/main" id="{6C365A10-FF86-EE5F-1559-39D9B18CA213}"/>
              </a:ext>
            </a:extLst>
          </p:cNvPr>
          <p:cNvSpPr>
            <a:spLocks noChangeShapeType="1"/>
          </p:cNvSpPr>
          <p:nvPr/>
        </p:nvSpPr>
        <p:spPr bwMode="auto">
          <a:xfrm flipV="1">
            <a:off x="1439333" y="2032000"/>
            <a:ext cx="7704667" cy="4148667"/>
          </a:xfrm>
          <a:prstGeom prst="line">
            <a:avLst/>
          </a:prstGeom>
          <a:noFill/>
          <a:ln w="38100">
            <a:solidFill>
              <a:srgbClr val="FF052A"/>
            </a:solidFill>
            <a:round/>
            <a:headEnd/>
            <a:tailEnd/>
          </a:ln>
          <a:extLst>
            <a:ext uri="{909E8E84-426E-40DD-AFC4-6F175D3DCCD1}">
              <a14:hiddenFill xmlns:a14="http://schemas.microsoft.com/office/drawing/2010/main">
                <a:noFill/>
              </a14:hiddenFill>
            </a:ext>
          </a:extLst>
        </p:spPr>
        <p:txBody>
          <a:bodyPr wrap="none" anchor="ctr"/>
          <a:lstStyle/>
          <a:p>
            <a:endParaRPr lang="en-US" sz="3556"/>
          </a:p>
        </p:txBody>
      </p:sp>
      <p:sp>
        <p:nvSpPr>
          <p:cNvPr id="28680" name="Freeform 9">
            <a:extLst>
              <a:ext uri="{FF2B5EF4-FFF2-40B4-BE49-F238E27FC236}">
                <a16:creationId xmlns:a16="http://schemas.microsoft.com/office/drawing/2014/main" id="{29EC68FA-E330-6D85-103F-5AB6B74B789B}"/>
              </a:ext>
            </a:extLst>
          </p:cNvPr>
          <p:cNvSpPr>
            <a:spLocks/>
          </p:cNvSpPr>
          <p:nvPr/>
        </p:nvSpPr>
        <p:spPr bwMode="auto">
          <a:xfrm>
            <a:off x="6434667" y="5080000"/>
            <a:ext cx="1270000" cy="846667"/>
          </a:xfrm>
          <a:custGeom>
            <a:avLst/>
            <a:gdLst>
              <a:gd name="T0" fmla="*/ 0 w 720"/>
              <a:gd name="T1" fmla="*/ 2147483646 h 480"/>
              <a:gd name="T2" fmla="*/ 2147483646 w 720"/>
              <a:gd name="T3" fmla="*/ 0 h 480"/>
              <a:gd name="T4" fmla="*/ 2147483646 w 720"/>
              <a:gd name="T5" fmla="*/ 0 h 480"/>
              <a:gd name="T6" fmla="*/ 2147483646 w 720"/>
              <a:gd name="T7" fmla="*/ 2147483646 h 480"/>
              <a:gd name="T8" fmla="*/ 0 60000 65536"/>
              <a:gd name="T9" fmla="*/ 0 60000 65536"/>
              <a:gd name="T10" fmla="*/ 0 60000 65536"/>
              <a:gd name="T11" fmla="*/ 0 60000 65536"/>
              <a:gd name="T12" fmla="*/ 0 w 720"/>
              <a:gd name="T13" fmla="*/ 0 h 480"/>
              <a:gd name="T14" fmla="*/ 720 w 720"/>
              <a:gd name="T15" fmla="*/ 480 h 480"/>
            </a:gdLst>
            <a:ahLst/>
            <a:cxnLst>
              <a:cxn ang="T8">
                <a:pos x="T0" y="T1"/>
              </a:cxn>
              <a:cxn ang="T9">
                <a:pos x="T2" y="T3"/>
              </a:cxn>
              <a:cxn ang="T10">
                <a:pos x="T4" y="T5"/>
              </a:cxn>
              <a:cxn ang="T11">
                <a:pos x="T6" y="T7"/>
              </a:cxn>
            </a:cxnLst>
            <a:rect l="T12" t="T13" r="T14" b="T15"/>
            <a:pathLst>
              <a:path w="720" h="480">
                <a:moveTo>
                  <a:pt x="0" y="480"/>
                </a:moveTo>
                <a:lnTo>
                  <a:pt x="96" y="0"/>
                </a:lnTo>
                <a:lnTo>
                  <a:pt x="480" y="0"/>
                </a:lnTo>
                <a:lnTo>
                  <a:pt x="720" y="240"/>
                </a:lnTo>
              </a:path>
            </a:pathLst>
          </a:custGeom>
          <a:noFill/>
          <a:ln w="38100">
            <a:solidFill>
              <a:srgbClr val="351E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3556"/>
          </a:p>
        </p:txBody>
      </p:sp>
      <p:sp>
        <p:nvSpPr>
          <p:cNvPr id="28681" name="Freeform 10">
            <a:extLst>
              <a:ext uri="{FF2B5EF4-FFF2-40B4-BE49-F238E27FC236}">
                <a16:creationId xmlns:a16="http://schemas.microsoft.com/office/drawing/2014/main" id="{0801E49C-1560-8531-C1C1-91188941A262}"/>
              </a:ext>
            </a:extLst>
          </p:cNvPr>
          <p:cNvSpPr>
            <a:spLocks/>
          </p:cNvSpPr>
          <p:nvPr/>
        </p:nvSpPr>
        <p:spPr bwMode="auto">
          <a:xfrm>
            <a:off x="2201334" y="5334000"/>
            <a:ext cx="1185333" cy="846667"/>
          </a:xfrm>
          <a:custGeom>
            <a:avLst/>
            <a:gdLst>
              <a:gd name="T0" fmla="*/ 0 w 672"/>
              <a:gd name="T1" fmla="*/ 2147483646 h 480"/>
              <a:gd name="T2" fmla="*/ 2147483646 w 672"/>
              <a:gd name="T3" fmla="*/ 0 h 480"/>
              <a:gd name="T4" fmla="*/ 2147483646 w 672"/>
              <a:gd name="T5" fmla="*/ 0 h 480"/>
              <a:gd name="T6" fmla="*/ 2147483646 w 672"/>
              <a:gd name="T7" fmla="*/ 2147483646 h 480"/>
              <a:gd name="T8" fmla="*/ 0 60000 65536"/>
              <a:gd name="T9" fmla="*/ 0 60000 65536"/>
              <a:gd name="T10" fmla="*/ 0 60000 65536"/>
              <a:gd name="T11" fmla="*/ 0 60000 65536"/>
              <a:gd name="T12" fmla="*/ 0 w 672"/>
              <a:gd name="T13" fmla="*/ 0 h 480"/>
              <a:gd name="T14" fmla="*/ 672 w 672"/>
              <a:gd name="T15" fmla="*/ 480 h 480"/>
            </a:gdLst>
            <a:ahLst/>
            <a:cxnLst>
              <a:cxn ang="T8">
                <a:pos x="T0" y="T1"/>
              </a:cxn>
              <a:cxn ang="T9">
                <a:pos x="T2" y="T3"/>
              </a:cxn>
              <a:cxn ang="T10">
                <a:pos x="T4" y="T5"/>
              </a:cxn>
              <a:cxn ang="T11">
                <a:pos x="T6" y="T7"/>
              </a:cxn>
            </a:cxnLst>
            <a:rect l="T12" t="T13" r="T14" b="T15"/>
            <a:pathLst>
              <a:path w="672" h="480">
                <a:moveTo>
                  <a:pt x="0" y="480"/>
                </a:moveTo>
                <a:lnTo>
                  <a:pt x="96" y="0"/>
                </a:lnTo>
                <a:lnTo>
                  <a:pt x="528" y="0"/>
                </a:lnTo>
                <a:lnTo>
                  <a:pt x="672" y="336"/>
                </a:lnTo>
              </a:path>
            </a:pathLst>
          </a:custGeom>
          <a:noFill/>
          <a:ln w="38100">
            <a:solidFill>
              <a:srgbClr val="351E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3556"/>
          </a:p>
        </p:txBody>
      </p:sp>
      <p:sp>
        <p:nvSpPr>
          <p:cNvPr id="28682" name="Freeform 11">
            <a:extLst>
              <a:ext uri="{FF2B5EF4-FFF2-40B4-BE49-F238E27FC236}">
                <a16:creationId xmlns:a16="http://schemas.microsoft.com/office/drawing/2014/main" id="{D2CD35FE-7F5D-8834-C190-7287181F69A1}"/>
              </a:ext>
            </a:extLst>
          </p:cNvPr>
          <p:cNvSpPr>
            <a:spLocks/>
          </p:cNvSpPr>
          <p:nvPr/>
        </p:nvSpPr>
        <p:spPr bwMode="auto">
          <a:xfrm>
            <a:off x="1354667" y="5080000"/>
            <a:ext cx="508000" cy="1016000"/>
          </a:xfrm>
          <a:custGeom>
            <a:avLst/>
            <a:gdLst>
              <a:gd name="T0" fmla="*/ 0 w 288"/>
              <a:gd name="T1" fmla="*/ 2147483646 h 576"/>
              <a:gd name="T2" fmla="*/ 2147483646 w 288"/>
              <a:gd name="T3" fmla="*/ 0 h 576"/>
              <a:gd name="T4" fmla="*/ 2147483646 w 288"/>
              <a:gd name="T5" fmla="*/ 2147483646 h 576"/>
              <a:gd name="T6" fmla="*/ 0 60000 65536"/>
              <a:gd name="T7" fmla="*/ 0 60000 65536"/>
              <a:gd name="T8" fmla="*/ 0 60000 65536"/>
              <a:gd name="T9" fmla="*/ 0 w 288"/>
              <a:gd name="T10" fmla="*/ 0 h 576"/>
              <a:gd name="T11" fmla="*/ 288 w 288"/>
              <a:gd name="T12" fmla="*/ 576 h 576"/>
            </a:gdLst>
            <a:ahLst/>
            <a:cxnLst>
              <a:cxn ang="T6">
                <a:pos x="T0" y="T1"/>
              </a:cxn>
              <a:cxn ang="T7">
                <a:pos x="T2" y="T3"/>
              </a:cxn>
              <a:cxn ang="T8">
                <a:pos x="T4" y="T5"/>
              </a:cxn>
            </a:cxnLst>
            <a:rect l="T9" t="T10" r="T11" b="T12"/>
            <a:pathLst>
              <a:path w="288" h="576">
                <a:moveTo>
                  <a:pt x="0" y="336"/>
                </a:moveTo>
                <a:lnTo>
                  <a:pt x="240" y="0"/>
                </a:lnTo>
                <a:lnTo>
                  <a:pt x="288" y="576"/>
                </a:lnTo>
              </a:path>
            </a:pathLst>
          </a:custGeom>
          <a:noFill/>
          <a:ln w="38100">
            <a:solidFill>
              <a:srgbClr val="351E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3556"/>
          </a:p>
        </p:txBody>
      </p:sp>
      <p:sp>
        <p:nvSpPr>
          <p:cNvPr id="28683" name="Text Box 13">
            <a:extLst>
              <a:ext uri="{FF2B5EF4-FFF2-40B4-BE49-F238E27FC236}">
                <a16:creationId xmlns:a16="http://schemas.microsoft.com/office/drawing/2014/main" id="{3BF0FFAB-1B16-7CC5-D8F7-42527198FFB7}"/>
              </a:ext>
            </a:extLst>
          </p:cNvPr>
          <p:cNvSpPr txBox="1">
            <a:spLocks noChangeArrowheads="1"/>
          </p:cNvSpPr>
          <p:nvPr/>
        </p:nvSpPr>
        <p:spPr bwMode="auto">
          <a:xfrm>
            <a:off x="3815475" y="3894667"/>
            <a:ext cx="109677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charset="0"/>
                <a:ea typeface="ＭＳ Ｐゴシック" panose="020B0600070205080204" pitchFamily="34" charset="-128"/>
              </a:defRPr>
            </a:lvl1pPr>
            <a:lvl2pPr marL="742950" indent="-285750">
              <a:spcBef>
                <a:spcPct val="20000"/>
              </a:spcBef>
              <a:buChar char="–"/>
              <a:defRPr sz="2000">
                <a:solidFill>
                  <a:schemeClr val="tx1"/>
                </a:solidFill>
                <a:latin typeface="Times" charset="0"/>
                <a:ea typeface="ＭＳ Ｐゴシック" panose="020B0600070205080204" pitchFamily="34" charset="-128"/>
              </a:defRPr>
            </a:lvl2pPr>
            <a:lvl3pPr marL="1143000" indent="-228600">
              <a:spcBef>
                <a:spcPct val="20000"/>
              </a:spcBef>
              <a:buChar char="•"/>
              <a:defRPr sz="2000">
                <a:solidFill>
                  <a:schemeClr val="tx1"/>
                </a:solidFill>
                <a:latin typeface="Times" charset="0"/>
                <a:ea typeface="ＭＳ Ｐゴシック" panose="020B0600070205080204" pitchFamily="34" charset="-128"/>
              </a:defRPr>
            </a:lvl3pPr>
            <a:lvl4pPr marL="1600200" indent="-228600">
              <a:spcBef>
                <a:spcPct val="20000"/>
              </a:spcBef>
              <a:buChar char="–"/>
              <a:defRPr sz="2000">
                <a:solidFill>
                  <a:schemeClr val="tx1"/>
                </a:solidFill>
                <a:latin typeface="Times" charset="0"/>
                <a:ea typeface="ＭＳ Ｐゴシック" panose="020B0600070205080204" pitchFamily="34" charset="-128"/>
              </a:defRPr>
            </a:lvl4pPr>
            <a:lvl5pPr marL="2057400" indent="-228600">
              <a:spcBef>
                <a:spcPct val="20000"/>
              </a:spcBef>
              <a:buChar char="»"/>
              <a:defRPr sz="2000">
                <a:solidFill>
                  <a:schemeClr val="tx1"/>
                </a:solidFill>
                <a:latin typeface="Times"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9pPr>
          </a:lstStyle>
          <a:p>
            <a:pPr>
              <a:spcBef>
                <a:spcPct val="0"/>
              </a:spcBef>
              <a:buFontTx/>
              <a:buNone/>
            </a:pPr>
            <a:r>
              <a:rPr lang="en-US" altLang="en-US" sz="2667">
                <a:solidFill>
                  <a:srgbClr val="FF052A"/>
                </a:solidFill>
              </a:rPr>
              <a:t>Excise</a:t>
            </a:r>
            <a:endParaRPr lang="en-US" altLang="en-US">
              <a:solidFill>
                <a:srgbClr val="FF052A"/>
              </a:solidFill>
            </a:endParaRPr>
          </a:p>
        </p:txBody>
      </p:sp>
      <p:sp>
        <p:nvSpPr>
          <p:cNvPr id="28684" name="Text Box 14">
            <a:extLst>
              <a:ext uri="{FF2B5EF4-FFF2-40B4-BE49-F238E27FC236}">
                <a16:creationId xmlns:a16="http://schemas.microsoft.com/office/drawing/2014/main" id="{ADB390E1-0DD2-3FC9-E572-A902DA9C21DF}"/>
              </a:ext>
            </a:extLst>
          </p:cNvPr>
          <p:cNvSpPr txBox="1">
            <a:spLocks noChangeArrowheads="1"/>
          </p:cNvSpPr>
          <p:nvPr/>
        </p:nvSpPr>
        <p:spPr bwMode="auto">
          <a:xfrm>
            <a:off x="3556000" y="5757333"/>
            <a:ext cx="15240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Times" charset="0"/>
                <a:ea typeface="ＭＳ Ｐゴシック" panose="020B0600070205080204" pitchFamily="34" charset="-128"/>
              </a:defRPr>
            </a:lvl1pPr>
            <a:lvl2pPr marL="742950" indent="-285750">
              <a:spcBef>
                <a:spcPct val="20000"/>
              </a:spcBef>
              <a:buChar char="–"/>
              <a:defRPr sz="2000">
                <a:solidFill>
                  <a:schemeClr val="tx1"/>
                </a:solidFill>
                <a:latin typeface="Times" charset="0"/>
                <a:ea typeface="ＭＳ Ｐゴシック" panose="020B0600070205080204" pitchFamily="34" charset="-128"/>
              </a:defRPr>
            </a:lvl2pPr>
            <a:lvl3pPr marL="1143000" indent="-228600">
              <a:spcBef>
                <a:spcPct val="20000"/>
              </a:spcBef>
              <a:buChar char="•"/>
              <a:defRPr sz="2000">
                <a:solidFill>
                  <a:schemeClr val="tx1"/>
                </a:solidFill>
                <a:latin typeface="Times" charset="0"/>
                <a:ea typeface="ＭＳ Ｐゴシック" panose="020B0600070205080204" pitchFamily="34" charset="-128"/>
              </a:defRPr>
            </a:lvl3pPr>
            <a:lvl4pPr marL="1600200" indent="-228600">
              <a:spcBef>
                <a:spcPct val="20000"/>
              </a:spcBef>
              <a:buChar char="–"/>
              <a:defRPr sz="2000">
                <a:solidFill>
                  <a:schemeClr val="tx1"/>
                </a:solidFill>
                <a:latin typeface="Times" charset="0"/>
                <a:ea typeface="ＭＳ Ｐゴシック" panose="020B0600070205080204" pitchFamily="34" charset="-128"/>
              </a:defRPr>
            </a:lvl4pPr>
            <a:lvl5pPr marL="2057400" indent="-228600">
              <a:spcBef>
                <a:spcPct val="20000"/>
              </a:spcBef>
              <a:buChar char="»"/>
              <a:defRPr sz="2000">
                <a:solidFill>
                  <a:schemeClr val="tx1"/>
                </a:solidFill>
                <a:latin typeface="Times"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9pPr>
          </a:lstStyle>
          <a:p>
            <a:pPr>
              <a:spcBef>
                <a:spcPct val="0"/>
              </a:spcBef>
              <a:buFontTx/>
              <a:buNone/>
            </a:pPr>
            <a:r>
              <a:rPr lang="en-US" altLang="en-US" sz="2667">
                <a:solidFill>
                  <a:srgbClr val="19FF28"/>
                </a:solidFill>
              </a:rPr>
              <a:t>Customs</a:t>
            </a:r>
            <a:endParaRPr lang="en-US" altLang="en-US">
              <a:solidFill>
                <a:srgbClr val="FF052A"/>
              </a:solidFill>
            </a:endParaRPr>
          </a:p>
        </p:txBody>
      </p:sp>
      <p:sp>
        <p:nvSpPr>
          <p:cNvPr id="28685" name="Text Box 15">
            <a:extLst>
              <a:ext uri="{FF2B5EF4-FFF2-40B4-BE49-F238E27FC236}">
                <a16:creationId xmlns:a16="http://schemas.microsoft.com/office/drawing/2014/main" id="{321F9C3C-490C-A50E-2A8A-053ECFC78198}"/>
              </a:ext>
            </a:extLst>
          </p:cNvPr>
          <p:cNvSpPr txBox="1">
            <a:spLocks noChangeArrowheads="1"/>
          </p:cNvSpPr>
          <p:nvPr/>
        </p:nvSpPr>
        <p:spPr bwMode="auto">
          <a:xfrm>
            <a:off x="5763816" y="4656667"/>
            <a:ext cx="88838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charset="0"/>
                <a:ea typeface="ＭＳ Ｐゴシック" panose="020B0600070205080204" pitchFamily="34" charset="-128"/>
              </a:defRPr>
            </a:lvl1pPr>
            <a:lvl2pPr marL="742950" indent="-285750">
              <a:spcBef>
                <a:spcPct val="20000"/>
              </a:spcBef>
              <a:buChar char="–"/>
              <a:defRPr sz="2000">
                <a:solidFill>
                  <a:schemeClr val="tx1"/>
                </a:solidFill>
                <a:latin typeface="Times" charset="0"/>
                <a:ea typeface="ＭＳ Ｐゴシック" panose="020B0600070205080204" pitchFamily="34" charset="-128"/>
              </a:defRPr>
            </a:lvl2pPr>
            <a:lvl3pPr marL="1143000" indent="-228600">
              <a:spcBef>
                <a:spcPct val="20000"/>
              </a:spcBef>
              <a:buChar char="•"/>
              <a:defRPr sz="2000">
                <a:solidFill>
                  <a:schemeClr val="tx1"/>
                </a:solidFill>
                <a:latin typeface="Times" charset="0"/>
                <a:ea typeface="ＭＳ Ｐゴシック" panose="020B0600070205080204" pitchFamily="34" charset="-128"/>
              </a:defRPr>
            </a:lvl3pPr>
            <a:lvl4pPr marL="1600200" indent="-228600">
              <a:spcBef>
                <a:spcPct val="20000"/>
              </a:spcBef>
              <a:buChar char="–"/>
              <a:defRPr sz="2000">
                <a:solidFill>
                  <a:schemeClr val="tx1"/>
                </a:solidFill>
                <a:latin typeface="Times" charset="0"/>
                <a:ea typeface="ＭＳ Ｐゴシック" panose="020B0600070205080204" pitchFamily="34" charset="-128"/>
              </a:defRPr>
            </a:lvl4pPr>
            <a:lvl5pPr marL="2057400" indent="-228600">
              <a:spcBef>
                <a:spcPct val="20000"/>
              </a:spcBef>
              <a:buChar char="»"/>
              <a:defRPr sz="2000">
                <a:solidFill>
                  <a:schemeClr val="tx1"/>
                </a:solidFill>
                <a:latin typeface="Times"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9pPr>
          </a:lstStyle>
          <a:p>
            <a:pPr>
              <a:spcBef>
                <a:spcPct val="0"/>
              </a:spcBef>
              <a:buFontTx/>
              <a:buNone/>
            </a:pPr>
            <a:r>
              <a:rPr lang="en-US" altLang="en-US" sz="2667">
                <a:solidFill>
                  <a:srgbClr val="351EFF"/>
                </a:solidFill>
              </a:rPr>
              <a:t>Land</a:t>
            </a:r>
            <a:endParaRPr lang="en-US" altLang="en-US">
              <a:solidFill>
                <a:srgbClr val="351EFF"/>
              </a:solidFill>
            </a:endParaRPr>
          </a:p>
        </p:txBody>
      </p:sp>
    </p:spTree>
    <p:extLst>
      <p:ext uri="{BB962C8B-B14F-4D97-AF65-F5344CB8AC3E}">
        <p14:creationId xmlns:p14="http://schemas.microsoft.com/office/powerpoint/2010/main" val="3262259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DC1FF-D4B3-9A1A-1B06-04F372B92DDD}"/>
              </a:ext>
            </a:extLst>
          </p:cNvPr>
          <p:cNvSpPr>
            <a:spLocks noGrp="1"/>
          </p:cNvSpPr>
          <p:nvPr>
            <p:ph type="title"/>
          </p:nvPr>
        </p:nvSpPr>
        <p:spPr>
          <a:xfrm>
            <a:off x="2920" y="211667"/>
            <a:ext cx="3553080" cy="1270000"/>
          </a:xfrm>
        </p:spPr>
        <p:txBody>
          <a:bodyPr/>
          <a:lstStyle/>
          <a:p>
            <a:r>
              <a:rPr lang="en-US" dirty="0"/>
              <a:t>Actual tax policy</a:t>
            </a:r>
          </a:p>
        </p:txBody>
      </p:sp>
      <p:sp>
        <p:nvSpPr>
          <p:cNvPr id="4" name="Content Placeholder 3">
            <a:extLst>
              <a:ext uri="{FF2B5EF4-FFF2-40B4-BE49-F238E27FC236}">
                <a16:creationId xmlns:a16="http://schemas.microsoft.com/office/drawing/2014/main" id="{882ABDE4-F0CC-D125-E2B0-F8BB990B1D8E}"/>
              </a:ext>
            </a:extLst>
          </p:cNvPr>
          <p:cNvSpPr>
            <a:spLocks noGrp="1"/>
          </p:cNvSpPr>
          <p:nvPr>
            <p:ph sz="quarter" idx="2"/>
          </p:nvPr>
        </p:nvSpPr>
        <p:spPr/>
        <p:txBody>
          <a:bodyPr/>
          <a:lstStyle/>
          <a:p>
            <a:endParaRPr lang="en-US"/>
          </a:p>
        </p:txBody>
      </p:sp>
      <p:sp>
        <p:nvSpPr>
          <p:cNvPr id="5" name="Content Placeholder 4">
            <a:extLst>
              <a:ext uri="{FF2B5EF4-FFF2-40B4-BE49-F238E27FC236}">
                <a16:creationId xmlns:a16="http://schemas.microsoft.com/office/drawing/2014/main" id="{744CA6A5-1307-C866-A4CC-FF680D97CCA6}"/>
              </a:ext>
            </a:extLst>
          </p:cNvPr>
          <p:cNvSpPr>
            <a:spLocks noGrp="1"/>
          </p:cNvSpPr>
          <p:nvPr>
            <p:ph sz="quarter" idx="3"/>
          </p:nvPr>
        </p:nvSpPr>
        <p:spPr/>
        <p:txBody>
          <a:bodyPr/>
          <a:lstStyle/>
          <a:p>
            <a:endParaRPr lang="en-US"/>
          </a:p>
        </p:txBody>
      </p:sp>
      <p:pic>
        <p:nvPicPr>
          <p:cNvPr id="6" name="Content Placeholder 2" descr="A picture containing text, receipt&#10;&#10;Description automatically generated">
            <a:extLst>
              <a:ext uri="{FF2B5EF4-FFF2-40B4-BE49-F238E27FC236}">
                <a16:creationId xmlns:a16="http://schemas.microsoft.com/office/drawing/2014/main" id="{F929F6AD-9D33-D8ED-7E58-C52F6B38ABDA}"/>
              </a:ext>
            </a:extLst>
          </p:cNvPr>
          <p:cNvPicPr>
            <a:picLocks noChangeAspect="1"/>
          </p:cNvPicPr>
          <p:nvPr/>
        </p:nvPicPr>
        <p:blipFill>
          <a:blip r:embed="rId2"/>
          <a:stretch>
            <a:fillRect/>
          </a:stretch>
        </p:blipFill>
        <p:spPr bwMode="auto">
          <a:xfrm>
            <a:off x="3556001" y="69609"/>
            <a:ext cx="6448361" cy="7550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5">
            <a:extLst>
              <a:ext uri="{FF2B5EF4-FFF2-40B4-BE49-F238E27FC236}">
                <a16:creationId xmlns:a16="http://schemas.microsoft.com/office/drawing/2014/main" id="{6200FD21-D139-3B21-2158-7EEA50C80CF5}"/>
              </a:ext>
            </a:extLst>
          </p:cNvPr>
          <p:cNvSpPr>
            <a:spLocks noChangeArrowheads="1"/>
          </p:cNvSpPr>
          <p:nvPr/>
        </p:nvSpPr>
        <p:spPr bwMode="auto">
          <a:xfrm>
            <a:off x="3529726" y="4572000"/>
            <a:ext cx="6206941" cy="1962391"/>
          </a:xfrm>
          <a:prstGeom prst="rect">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endParaRPr lang="en-US" altLang="en-US" sz="2667"/>
          </a:p>
        </p:txBody>
      </p:sp>
    </p:spTree>
    <p:extLst>
      <p:ext uri="{BB962C8B-B14F-4D97-AF65-F5344CB8AC3E}">
        <p14:creationId xmlns:p14="http://schemas.microsoft.com/office/powerpoint/2010/main" val="304641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7ED48076-EC7C-3ABA-AAA4-BE6DE91BFBAB}"/>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sp>
        <p:nvSpPr>
          <p:cNvPr id="49154" name="Content Placeholder 2">
            <a:extLst>
              <a:ext uri="{FF2B5EF4-FFF2-40B4-BE49-F238E27FC236}">
                <a16:creationId xmlns:a16="http://schemas.microsoft.com/office/drawing/2014/main" id="{FCBCC7A0-3528-0837-3CB5-24F2F9EC1A20}"/>
              </a:ext>
            </a:extLst>
          </p:cNvPr>
          <p:cNvSpPr>
            <a:spLocks noGrp="1" noChangeArrowheads="1"/>
          </p:cNvSpPr>
          <p:nvPr>
            <p:ph idx="1"/>
          </p:nvPr>
        </p:nvSpPr>
        <p:spPr/>
        <p:txBody>
          <a:bodyPr/>
          <a:lstStyle/>
          <a:p>
            <a:r>
              <a:rPr lang="en-US" altLang="en-US" dirty="0">
                <a:ea typeface="ＭＳ Ｐゴシック" panose="020B0600070205080204" pitchFamily="34" charset="-128"/>
              </a:rPr>
              <a:t>Ref: Quinn</a:t>
            </a:r>
          </a:p>
        </p:txBody>
      </p:sp>
      <p:pic>
        <p:nvPicPr>
          <p:cNvPr id="49155" name="Picture 3">
            <a:extLst>
              <a:ext uri="{FF2B5EF4-FFF2-40B4-BE49-F238E27FC236}">
                <a16:creationId xmlns:a16="http://schemas.microsoft.com/office/drawing/2014/main" id="{0FB2A85B-6919-F2B3-85DC-8742BED94F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1334" y="2201333"/>
            <a:ext cx="6531681" cy="389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250795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97891E38-176D-0B31-CB0B-0777BC1E8079}"/>
              </a:ext>
            </a:extLst>
          </p:cNvPr>
          <p:cNvSpPr>
            <a:spLocks noGrp="1" noChangeArrowheads="1"/>
          </p:cNvSpPr>
          <p:nvPr>
            <p:ph type="title"/>
          </p:nvPr>
        </p:nvSpPr>
        <p:spPr/>
        <p:txBody>
          <a:bodyPr/>
          <a:lstStyle/>
          <a:p>
            <a:endParaRPr lang="en-US" altLang="en-US" dirty="0">
              <a:ea typeface="ＭＳ Ｐゴシック" panose="020B0600070205080204" pitchFamily="34" charset="-128"/>
            </a:endParaRPr>
          </a:p>
        </p:txBody>
      </p:sp>
      <p:pic>
        <p:nvPicPr>
          <p:cNvPr id="50179" name="Picture 3">
            <a:extLst>
              <a:ext uri="{FF2B5EF4-FFF2-40B4-BE49-F238E27FC236}">
                <a16:creationId xmlns:a16="http://schemas.microsoft.com/office/drawing/2014/main" id="{4C1F47DC-9563-5599-CEFB-B94618B0ABD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32667" y="1778000"/>
            <a:ext cx="5459237"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FAE1A94E-8782-D91F-61C0-86ECC5706A2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73467718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able&#10;&#10;Description automatically generated">
            <a:extLst>
              <a:ext uri="{FF2B5EF4-FFF2-40B4-BE49-F238E27FC236}">
                <a16:creationId xmlns:a16="http://schemas.microsoft.com/office/drawing/2014/main" id="{25B1363B-3CA1-7E12-6773-DAB758B512A7}"/>
              </a:ext>
            </a:extLst>
          </p:cNvPr>
          <p:cNvPicPr>
            <a:picLocks noGrp="1" noChangeAspect="1"/>
          </p:cNvPicPr>
          <p:nvPr>
            <p:ph idx="1"/>
          </p:nvPr>
        </p:nvPicPr>
        <p:blipFill>
          <a:blip r:embed="rId2"/>
          <a:stretch>
            <a:fillRect/>
          </a:stretch>
        </p:blipFill>
        <p:spPr>
          <a:xfrm>
            <a:off x="-29195" y="1523518"/>
            <a:ext cx="9823302" cy="5891873"/>
          </a:xfrm>
        </p:spPr>
      </p:pic>
      <p:sp>
        <p:nvSpPr>
          <p:cNvPr id="2" name="Title 1">
            <a:extLst>
              <a:ext uri="{FF2B5EF4-FFF2-40B4-BE49-F238E27FC236}">
                <a16:creationId xmlns:a16="http://schemas.microsoft.com/office/drawing/2014/main" id="{E0F77E7F-E093-A99B-624E-536322987AD0}"/>
              </a:ext>
            </a:extLst>
          </p:cNvPr>
          <p:cNvSpPr>
            <a:spLocks noGrp="1"/>
          </p:cNvSpPr>
          <p:nvPr>
            <p:ph type="title"/>
          </p:nvPr>
        </p:nvSpPr>
        <p:spPr/>
        <p:txBody>
          <a:bodyPr/>
          <a:lstStyle/>
          <a:p>
            <a:r>
              <a:rPr lang="en-US" dirty="0"/>
              <a:t>Funding of the debt</a:t>
            </a:r>
          </a:p>
        </p:txBody>
      </p:sp>
      <p:sp>
        <p:nvSpPr>
          <p:cNvPr id="6" name="Rectangle 5">
            <a:extLst>
              <a:ext uri="{FF2B5EF4-FFF2-40B4-BE49-F238E27FC236}">
                <a16:creationId xmlns:a16="http://schemas.microsoft.com/office/drawing/2014/main" id="{6C7DE701-1078-D02D-1F1B-59B1109DDA21}"/>
              </a:ext>
            </a:extLst>
          </p:cNvPr>
          <p:cNvSpPr>
            <a:spLocks noChangeArrowheads="1"/>
          </p:cNvSpPr>
          <p:nvPr/>
        </p:nvSpPr>
        <p:spPr bwMode="auto">
          <a:xfrm>
            <a:off x="3217334" y="3048000"/>
            <a:ext cx="1693333" cy="3556000"/>
          </a:xfrm>
          <a:prstGeom prst="rect">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endParaRPr lang="en-US" altLang="en-US" sz="2667"/>
          </a:p>
        </p:txBody>
      </p:sp>
      <p:sp>
        <p:nvSpPr>
          <p:cNvPr id="7" name="Rectangle 6">
            <a:extLst>
              <a:ext uri="{FF2B5EF4-FFF2-40B4-BE49-F238E27FC236}">
                <a16:creationId xmlns:a16="http://schemas.microsoft.com/office/drawing/2014/main" id="{B6CF6D1F-F81A-BD5A-1A64-053322A426C7}"/>
              </a:ext>
            </a:extLst>
          </p:cNvPr>
          <p:cNvSpPr>
            <a:spLocks noChangeArrowheads="1"/>
          </p:cNvSpPr>
          <p:nvPr/>
        </p:nvSpPr>
        <p:spPr bwMode="auto">
          <a:xfrm>
            <a:off x="4914571" y="3048000"/>
            <a:ext cx="2282096" cy="2455333"/>
          </a:xfrm>
          <a:prstGeom prst="rect">
            <a:avLst/>
          </a:prstGeom>
          <a:noFill/>
          <a:ln w="38100" algn="ctr">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endParaRPr lang="en-US" altLang="en-US" sz="2667"/>
          </a:p>
        </p:txBody>
      </p:sp>
    </p:spTree>
    <p:extLst>
      <p:ext uri="{BB962C8B-B14F-4D97-AF65-F5344CB8AC3E}">
        <p14:creationId xmlns:p14="http://schemas.microsoft.com/office/powerpoint/2010/main" val="10048314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4E027-B929-0958-4617-15F7AD8A2771}"/>
              </a:ext>
            </a:extLst>
          </p:cNvPr>
          <p:cNvSpPr>
            <a:spLocks noGrp="1"/>
          </p:cNvSpPr>
          <p:nvPr>
            <p:ph type="title"/>
          </p:nvPr>
        </p:nvSpPr>
        <p:spPr/>
        <p:txBody>
          <a:bodyPr/>
          <a:lstStyle/>
          <a:p>
            <a:endParaRPr lang="en-US"/>
          </a:p>
        </p:txBody>
      </p:sp>
      <p:pic>
        <p:nvPicPr>
          <p:cNvPr id="5" name="Content Placeholder 4" descr="Table&#10;&#10;Description automatically generated">
            <a:extLst>
              <a:ext uri="{FF2B5EF4-FFF2-40B4-BE49-F238E27FC236}">
                <a16:creationId xmlns:a16="http://schemas.microsoft.com/office/drawing/2014/main" id="{784EF3A6-1B22-E4A3-A5B9-53222CA5122F}"/>
              </a:ext>
            </a:extLst>
          </p:cNvPr>
          <p:cNvPicPr>
            <a:picLocks noGrp="1" noChangeAspect="1"/>
          </p:cNvPicPr>
          <p:nvPr>
            <p:ph idx="1"/>
          </p:nvPr>
        </p:nvPicPr>
        <p:blipFill>
          <a:blip r:embed="rId2"/>
          <a:stretch>
            <a:fillRect/>
          </a:stretch>
        </p:blipFill>
        <p:spPr>
          <a:xfrm>
            <a:off x="762000" y="1484762"/>
            <a:ext cx="8636000" cy="5158476"/>
          </a:xfrm>
        </p:spPr>
      </p:pic>
    </p:spTree>
    <p:extLst>
      <p:ext uri="{BB962C8B-B14F-4D97-AF65-F5344CB8AC3E}">
        <p14:creationId xmlns:p14="http://schemas.microsoft.com/office/powerpoint/2010/main" val="219562108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3">
            <a:extLst>
              <a:ext uri="{FF2B5EF4-FFF2-40B4-BE49-F238E27FC236}">
                <a16:creationId xmlns:a16="http://schemas.microsoft.com/office/drawing/2014/main" id="{F2A38793-CFA9-8C7F-603B-AEC2BBAE8ADE}"/>
              </a:ext>
            </a:extLst>
          </p:cNvPr>
          <p:cNvSpPr>
            <a:spLocks noGrp="1"/>
          </p:cNvSpPr>
          <p:nvPr>
            <p:ph type="sldNum" sz="quarter" idx="12"/>
          </p:nvPr>
        </p:nvSpPr>
        <p:spPr bwMode="auto">
          <a:xfrm>
            <a:off x="6553200" y="6248400"/>
            <a:ext cx="19050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charset="0"/>
                <a:ea typeface="ＭＳ Ｐゴシック" panose="020B0600070205080204" pitchFamily="34" charset="-128"/>
                <a:cs typeface="+mn-cs"/>
              </a:defRPr>
            </a:lvl9pPr>
          </a:lstStyle>
          <a:p>
            <a:pPr algn="l">
              <a:spcBef>
                <a:spcPct val="0"/>
              </a:spcBef>
              <a:buFontTx/>
              <a:buNone/>
            </a:pPr>
            <a:fld id="{4B757227-AA0B-4843-BA62-6D55F62E50C4}" type="slidenum">
              <a:rPr lang="en-US" altLang="en-US" smtClean="0"/>
              <a:pPr>
                <a:defRPr/>
              </a:pPr>
              <a:t>17</a:t>
            </a:fld>
            <a:endParaRPr lang="en-US" altLang="en-US" sz="1556">
              <a:ea typeface="ヒラギノ角ゴ Pro W3" charset="-128"/>
            </a:endParaRPr>
          </a:p>
        </p:txBody>
      </p:sp>
      <p:sp>
        <p:nvSpPr>
          <p:cNvPr id="36866" name="Rectangle 1">
            <a:extLst>
              <a:ext uri="{FF2B5EF4-FFF2-40B4-BE49-F238E27FC236}">
                <a16:creationId xmlns:a16="http://schemas.microsoft.com/office/drawing/2014/main" id="{A0A9DCF4-2A9A-7959-DD9E-6A9B0ADB6AE3}"/>
              </a:ext>
            </a:extLst>
          </p:cNvPr>
          <p:cNvSpPr>
            <a:spLocks noGrp="1" noChangeArrowheads="1"/>
          </p:cNvSpPr>
          <p:nvPr>
            <p:ph type="title"/>
          </p:nvPr>
        </p:nvSpPr>
        <p:spPr/>
        <p:txBody>
          <a:bodyPr vert="horz" wrap="square" lIns="50800" tIns="50800" rIns="146756" bIns="50800" numCol="1" anchor="ctr" anchorCtr="0" compatLnSpc="1">
            <a:prstTxWarp prst="textNoShape">
              <a:avLst/>
            </a:prstTxWarp>
          </a:bodyPr>
          <a:lstStyle/>
          <a:p>
            <a:r>
              <a:rPr lang="en-US" altLang="en-US">
                <a:ea typeface="ＭＳ Ｐゴシック" panose="020B0600070205080204" pitchFamily="34" charset="-128"/>
              </a:rPr>
              <a:t>The pricing of a bond</a:t>
            </a:r>
          </a:p>
        </p:txBody>
      </p:sp>
      <p:pic>
        <p:nvPicPr>
          <p:cNvPr id="36867" name="Picture 2">
            <a:extLst>
              <a:ext uri="{FF2B5EF4-FFF2-40B4-BE49-F238E27FC236}">
                <a16:creationId xmlns:a16="http://schemas.microsoft.com/office/drawing/2014/main" id="{BACDA798-5BFC-4A1A-9A3C-9E9BDEB9AF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959" y="945445"/>
            <a:ext cx="9136944" cy="5997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3">
            <a:extLst>
              <a:ext uri="{FF2B5EF4-FFF2-40B4-BE49-F238E27FC236}">
                <a16:creationId xmlns:a16="http://schemas.microsoft.com/office/drawing/2014/main" id="{BA7948C3-3E29-284F-A048-E1610420A2A0}"/>
              </a:ext>
            </a:extLst>
          </p:cNvPr>
          <p:cNvSpPr>
            <a:spLocks noGrp="1"/>
          </p:cNvSpPr>
          <p:nvPr>
            <p:ph type="sldNum" sz="quarter" idx="12"/>
          </p:nvPr>
        </p:nvSpPr>
        <p:spPr bwMode="auto">
          <a:xfrm>
            <a:off x="6553200" y="6248400"/>
            <a:ext cx="19050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charset="0"/>
                <a:ea typeface="ＭＳ Ｐゴシック" panose="020B0600070205080204" pitchFamily="34" charset="-128"/>
                <a:cs typeface="+mn-cs"/>
              </a:defRPr>
            </a:lvl9pPr>
          </a:lstStyle>
          <a:p>
            <a:pPr algn="l">
              <a:spcBef>
                <a:spcPct val="0"/>
              </a:spcBef>
              <a:buFontTx/>
              <a:buNone/>
            </a:pPr>
            <a:fld id="{4B757227-AA0B-4843-BA62-6D55F62E50C4}" type="slidenum">
              <a:rPr lang="en-US" altLang="en-US" smtClean="0"/>
              <a:pPr>
                <a:defRPr/>
              </a:pPr>
              <a:t>18</a:t>
            </a:fld>
            <a:endParaRPr lang="en-US" altLang="en-US" sz="1556">
              <a:ea typeface="ヒラギノ角ゴ Pro W3" charset="-128"/>
            </a:endParaRPr>
          </a:p>
        </p:txBody>
      </p:sp>
      <p:sp>
        <p:nvSpPr>
          <p:cNvPr id="37890" name="Rectangle 1">
            <a:extLst>
              <a:ext uri="{FF2B5EF4-FFF2-40B4-BE49-F238E27FC236}">
                <a16:creationId xmlns:a16="http://schemas.microsoft.com/office/drawing/2014/main" id="{F7D0C41E-4AAD-39D2-B87D-10BE90798FED}"/>
              </a:ext>
            </a:extLst>
          </p:cNvPr>
          <p:cNvSpPr>
            <a:spLocks noGrp="1" noChangeArrowheads="1"/>
          </p:cNvSpPr>
          <p:nvPr>
            <p:ph type="title"/>
          </p:nvPr>
        </p:nvSpPr>
        <p:spPr>
          <a:xfrm>
            <a:off x="762000" y="56444"/>
            <a:ext cx="8636000" cy="747889"/>
          </a:xfrm>
        </p:spPr>
        <p:txBody>
          <a:bodyPr vert="horz" wrap="square" lIns="50800" tIns="50800" rIns="146756" bIns="50800" numCol="1" anchor="ctr" anchorCtr="0" compatLnSpc="1">
            <a:prstTxWarp prst="textNoShape">
              <a:avLst/>
            </a:prstTxWarp>
          </a:bodyPr>
          <a:lstStyle/>
          <a:p>
            <a:r>
              <a:rPr lang="en-US" altLang="en-US">
                <a:ea typeface="ＭＳ Ｐゴシック" panose="020B0600070205080204" pitchFamily="34" charset="-128"/>
              </a:rPr>
              <a:t>Callable bonds</a:t>
            </a:r>
          </a:p>
        </p:txBody>
      </p:sp>
      <p:sp>
        <p:nvSpPr>
          <p:cNvPr id="37891" name="Rectangle 2">
            <a:extLst>
              <a:ext uri="{FF2B5EF4-FFF2-40B4-BE49-F238E27FC236}">
                <a16:creationId xmlns:a16="http://schemas.microsoft.com/office/drawing/2014/main" id="{7581A9DA-51B4-31F5-5D16-2EF654C89CE6}"/>
              </a:ext>
            </a:extLst>
          </p:cNvPr>
          <p:cNvSpPr>
            <a:spLocks noGrp="1" noChangeArrowheads="1"/>
          </p:cNvSpPr>
          <p:nvPr>
            <p:ph type="body" idx="1"/>
          </p:nvPr>
        </p:nvSpPr>
        <p:spPr>
          <a:xfrm>
            <a:off x="479778" y="818444"/>
            <a:ext cx="8636000" cy="6716889"/>
          </a:xfrm>
        </p:spPr>
        <p:txBody>
          <a:bodyPr vert="horz" wrap="square" lIns="50800" tIns="50800" rIns="146756" bIns="50800" numCol="1" anchor="t" anchorCtr="0" compatLnSpc="1">
            <a:prstTxWarp prst="textNoShape">
              <a:avLst/>
            </a:prstTxWarp>
          </a:bodyPr>
          <a:lstStyle/>
          <a:p>
            <a:r>
              <a:rPr lang="en-US" altLang="en-US">
                <a:ea typeface="ＭＳ Ｐゴシック" panose="020B0600070205080204" pitchFamily="34" charset="-128"/>
              </a:rPr>
              <a:t>Callable bonds can be reiumbursed at par (at the face value)</a:t>
            </a:r>
          </a:p>
          <a:p>
            <a:r>
              <a:rPr lang="en-US" altLang="en-US">
                <a:ea typeface="ＭＳ Ｐゴシック" panose="020B0600070205080204" pitchFamily="34" charset="-128"/>
              </a:rPr>
              <a:t>They will be if the interest rate is lower</a:t>
            </a:r>
          </a:p>
          <a:p>
            <a:r>
              <a:rPr lang="en-US" altLang="en-US">
                <a:ea typeface="ＭＳ Ｐゴシック" panose="020B0600070205080204" pitchFamily="34" charset="-128"/>
              </a:rPr>
              <a:t>In general, it is issued (at 4 percent) when the interest rate is higher than 3 percent. If the interest rate falls, the government can refinance the debt.</a:t>
            </a:r>
          </a:p>
          <a:p>
            <a:r>
              <a:rPr lang="en-US" altLang="en-US">
                <a:ea typeface="ＭＳ Ｐゴシック" panose="020B0600070205080204" pitchFamily="34" charset="-128"/>
              </a:rPr>
              <a:t>The 4 percent loan is refinanced by a new loan at 3 percent.</a:t>
            </a:r>
          </a:p>
          <a:p>
            <a:r>
              <a:rPr lang="en-US" altLang="en-US">
                <a:ea typeface="ＭＳ Ｐゴシック" panose="020B0600070205080204" pitchFamily="34" charset="-128"/>
              </a:rPr>
              <a:t>Easier to </a:t>
            </a:r>
            <a:r>
              <a:rPr lang="ja-JP" altLang="en-US">
                <a:ea typeface="ＭＳ Ｐゴシック" panose="020B0600070205080204" pitchFamily="34" charset="-128"/>
              </a:rPr>
              <a:t>“</a:t>
            </a:r>
            <a:r>
              <a:rPr lang="en-US" altLang="ja-JP">
                <a:ea typeface="ＭＳ Ｐゴシック" panose="020B0600070205080204" pitchFamily="34" charset="-128"/>
              </a:rPr>
              <a:t>reduce the interest rate</a:t>
            </a:r>
            <a:r>
              <a:rPr lang="ja-JP" altLang="en-US">
                <a:ea typeface="ＭＳ Ｐゴシック" panose="020B0600070205080204" pitchFamily="34" charset="-128"/>
              </a:rPr>
              <a:t>”</a:t>
            </a:r>
            <a:r>
              <a:rPr lang="en-US" altLang="ja-JP">
                <a:ea typeface="ＭＳ Ｐゴシック" panose="020B0600070205080204" pitchFamily="34" charset="-128"/>
              </a:rPr>
              <a:t> from 4 percent to 3 percent</a:t>
            </a:r>
          </a:p>
          <a:p>
            <a:r>
              <a:rPr lang="en-US" altLang="en-US">
                <a:ea typeface="ＭＳ Ｐゴシック" panose="020B0600070205080204" pitchFamily="34" charset="-128"/>
              </a:rPr>
              <a:t>Actually, the reduction is phased in over the next seven years (example of 1749)</a:t>
            </a:r>
          </a:p>
          <a:p>
            <a:r>
              <a:rPr lang="en-US" altLang="en-US">
                <a:ea typeface="ＭＳ Ｐゴシック" panose="020B0600070205080204" pitchFamily="34" charset="-128"/>
              </a:rPr>
              <a:t>Important feature: contingent debt instrument: the government pays a smaller interest rate when the market rate falls after the war</a:t>
            </a:r>
          </a:p>
          <a:p>
            <a:r>
              <a:rPr lang="en-US" altLang="en-US">
                <a:ea typeface="ＭＳ Ｐゴシック" panose="020B0600070205080204" pitchFamily="34" charset="-128"/>
              </a:rPr>
              <a:t>France with lifetime annuities did not have such a feature</a:t>
            </a:r>
          </a:p>
        </p:txBody>
      </p:sp>
      <p:sp>
        <p:nvSpPr>
          <p:cNvPr id="37892" name="Text Box 3">
            <a:extLst>
              <a:ext uri="{FF2B5EF4-FFF2-40B4-BE49-F238E27FC236}">
                <a16:creationId xmlns:a16="http://schemas.microsoft.com/office/drawing/2014/main" id="{414FDC2D-2C68-F66D-0BA3-6A0AA963C3C6}"/>
              </a:ext>
            </a:extLst>
          </p:cNvPr>
          <p:cNvSpPr txBox="1">
            <a:spLocks noChangeArrowheads="1"/>
          </p:cNvSpPr>
          <p:nvPr/>
        </p:nvSpPr>
        <p:spPr bwMode="auto">
          <a:xfrm>
            <a:off x="8177389" y="6942667"/>
            <a:ext cx="324556" cy="36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spcBef>
                <a:spcPct val="20000"/>
              </a:spcBef>
              <a:buChar char="•"/>
              <a:defRPr sz="2000">
                <a:solidFill>
                  <a:schemeClr val="tx1"/>
                </a:solidFill>
                <a:latin typeface="Times" charset="0"/>
                <a:ea typeface="ＭＳ Ｐゴシック" panose="020B0600070205080204" pitchFamily="34" charset="-128"/>
              </a:defRPr>
            </a:lvl1pPr>
            <a:lvl2pPr marL="742950" indent="-285750">
              <a:spcBef>
                <a:spcPct val="20000"/>
              </a:spcBef>
              <a:buChar char="–"/>
              <a:defRPr sz="2000">
                <a:solidFill>
                  <a:schemeClr val="tx1"/>
                </a:solidFill>
                <a:latin typeface="Times" charset="0"/>
                <a:ea typeface="ＭＳ Ｐゴシック" panose="020B0600070205080204" pitchFamily="34" charset="-128"/>
              </a:defRPr>
            </a:lvl2pPr>
            <a:lvl3pPr marL="1143000" indent="-228600">
              <a:spcBef>
                <a:spcPct val="20000"/>
              </a:spcBef>
              <a:buChar char="•"/>
              <a:defRPr sz="2000">
                <a:solidFill>
                  <a:schemeClr val="tx1"/>
                </a:solidFill>
                <a:latin typeface="Times" charset="0"/>
                <a:ea typeface="ＭＳ Ｐゴシック" panose="020B0600070205080204" pitchFamily="34" charset="-128"/>
              </a:defRPr>
            </a:lvl3pPr>
            <a:lvl4pPr marL="1600200" indent="-228600">
              <a:spcBef>
                <a:spcPct val="20000"/>
              </a:spcBef>
              <a:buChar char="–"/>
              <a:defRPr sz="2000">
                <a:solidFill>
                  <a:schemeClr val="tx1"/>
                </a:solidFill>
                <a:latin typeface="Times" charset="0"/>
                <a:ea typeface="ＭＳ Ｐゴシック" panose="020B0600070205080204" pitchFamily="34" charset="-128"/>
              </a:defRPr>
            </a:lvl4pPr>
            <a:lvl5pPr marL="2057400" indent="-228600">
              <a:spcBef>
                <a:spcPct val="20000"/>
              </a:spcBef>
              <a:buChar char="»"/>
              <a:defRPr sz="2000">
                <a:solidFill>
                  <a:schemeClr val="tx1"/>
                </a:solidFill>
                <a:latin typeface="Times"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panose="020B0600070205080204" pitchFamily="34" charset="-128"/>
              </a:defRPr>
            </a:lvl9pPr>
          </a:lstStyle>
          <a:p>
            <a:pPr algn="ctr">
              <a:spcBef>
                <a:spcPct val="0"/>
              </a:spcBef>
              <a:buFontTx/>
              <a:buNone/>
            </a:pPr>
            <a:fld id="{7C8A51F2-7410-5344-B2EA-B51F8FFE53B0}" type="slidenum">
              <a:rPr lang="en-US" altLang="en-US" sz="1556">
                <a:ea typeface="ヒラギノ角ゴ Pro W3" charset="-128"/>
              </a:rPr>
              <a:pPr algn="ctr">
                <a:spcBef>
                  <a:spcPct val="0"/>
                </a:spcBef>
                <a:buFontTx/>
                <a:buNone/>
              </a:pPr>
              <a:t>18</a:t>
            </a:fld>
            <a:endParaRPr lang="en-US" altLang="en-US" sz="1556">
              <a:ea typeface="ヒラギノ角ゴ Pro W3" charset="-128"/>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0F625793-CEA7-669C-F6FE-7AC5E24919F7}"/>
              </a:ext>
            </a:extLst>
          </p:cNvPr>
          <p:cNvSpPr>
            <a:spLocks noGrp="1"/>
          </p:cNvSpPr>
          <p:nvPr>
            <p:ph type="title"/>
          </p:nvPr>
        </p:nvSpPr>
        <p:spPr/>
        <p:txBody>
          <a:bodyPr/>
          <a:lstStyle/>
          <a:p>
            <a:r>
              <a:rPr lang="en-US" altLang="en-US" dirty="0"/>
              <a:t>Lowering the cost of the debt: issues	</a:t>
            </a:r>
          </a:p>
        </p:txBody>
      </p:sp>
      <p:sp>
        <p:nvSpPr>
          <p:cNvPr id="46082" name="Content Placeholder 2">
            <a:extLst>
              <a:ext uri="{FF2B5EF4-FFF2-40B4-BE49-F238E27FC236}">
                <a16:creationId xmlns:a16="http://schemas.microsoft.com/office/drawing/2014/main" id="{8594C305-1608-30C7-899C-820FA7D3CF70}"/>
              </a:ext>
            </a:extLst>
          </p:cNvPr>
          <p:cNvSpPr>
            <a:spLocks noGrp="1"/>
          </p:cNvSpPr>
          <p:nvPr>
            <p:ph idx="1"/>
          </p:nvPr>
        </p:nvSpPr>
        <p:spPr>
          <a:xfrm>
            <a:off x="584200" y="914400"/>
            <a:ext cx="9207500" cy="6477000"/>
          </a:xfrm>
        </p:spPr>
        <p:txBody>
          <a:bodyPr/>
          <a:lstStyle/>
          <a:p>
            <a:r>
              <a:rPr lang="en-US" altLang="en-US" dirty="0"/>
              <a:t>Development of financial market in England</a:t>
            </a:r>
          </a:p>
          <a:p>
            <a:r>
              <a:rPr lang="en-US" altLang="en-US" dirty="0"/>
              <a:t>Contrast between England and France</a:t>
            </a:r>
          </a:p>
          <a:p>
            <a:r>
              <a:rPr lang="en-US" altLang="en-US" dirty="0"/>
              <a:t>England</a:t>
            </a:r>
          </a:p>
          <a:p>
            <a:pPr lvl="2"/>
            <a:r>
              <a:rPr lang="en-US" altLang="en-US" dirty="0"/>
              <a:t>All debt before 1750 was redeemable at par</a:t>
            </a:r>
          </a:p>
          <a:p>
            <a:pPr lvl="2"/>
            <a:r>
              <a:rPr lang="en-US" altLang="en-US" dirty="0"/>
              <a:t>Loans during the Seven Years war (1756-1763) had a fixed term</a:t>
            </a:r>
          </a:p>
          <a:p>
            <a:pPr lvl="2"/>
            <a:r>
              <a:rPr lang="en-US" altLang="en-US" dirty="0"/>
              <a:t>Loans during the American war were redeemable again</a:t>
            </a:r>
          </a:p>
          <a:p>
            <a:r>
              <a:rPr lang="en-US" altLang="en-US" dirty="0"/>
              <a:t>Today: we focus on two events</a:t>
            </a:r>
          </a:p>
          <a:p>
            <a:pPr lvl="1"/>
            <a:r>
              <a:rPr lang="en-US" altLang="en-US" dirty="0"/>
              <a:t>1737: failure</a:t>
            </a:r>
          </a:p>
          <a:p>
            <a:pPr lvl="1"/>
            <a:r>
              <a:rPr lang="en-US" altLang="en-US" dirty="0"/>
              <a:t>1749: success</a:t>
            </a:r>
          </a:p>
          <a:p>
            <a:r>
              <a:rPr lang="en-US" altLang="en-US" dirty="0"/>
              <a:t>France</a:t>
            </a:r>
          </a:p>
          <a:p>
            <a:pPr lvl="1"/>
            <a:r>
              <a:rPr lang="en-US" altLang="en-US" dirty="0"/>
              <a:t>redeemable debt was used under Louis XIV</a:t>
            </a:r>
          </a:p>
          <a:p>
            <a:pPr lvl="1"/>
            <a:r>
              <a:rPr lang="en-US" altLang="en-US" dirty="0"/>
              <a:t>Colbert managed a successful reduction of the interest rate in the 1680</a:t>
            </a:r>
            <a:r>
              <a:rPr lang="ja-JP" altLang="en-US"/>
              <a:t>’</a:t>
            </a:r>
            <a:r>
              <a:rPr lang="en-US" altLang="ja-JP" dirty="0"/>
              <a:t>s</a:t>
            </a:r>
          </a:p>
          <a:p>
            <a:pPr lvl="1"/>
            <a:r>
              <a:rPr lang="en-US" altLang="en-US" dirty="0"/>
              <a:t>Law experience</a:t>
            </a:r>
          </a:p>
          <a:p>
            <a:pPr lvl="1"/>
            <a:r>
              <a:rPr lang="en-US" altLang="en-US" dirty="0"/>
              <a:t>Not one redeemable bond in the 18</a:t>
            </a:r>
            <a:r>
              <a:rPr lang="en-US" altLang="en-US" baseline="30000" dirty="0"/>
              <a:t>th</a:t>
            </a:r>
            <a:r>
              <a:rPr lang="en-US" altLang="en-US" dirty="0"/>
              <a:t> century, all life-time annuities (like retirement account) and loans with fixed time of reimbursement</a:t>
            </a:r>
          </a:p>
        </p:txBody>
      </p:sp>
      <p:sp>
        <p:nvSpPr>
          <p:cNvPr id="46083" name="Slide Number Placeholder 3">
            <a:extLst>
              <a:ext uri="{FF2B5EF4-FFF2-40B4-BE49-F238E27FC236}">
                <a16:creationId xmlns:a16="http://schemas.microsoft.com/office/drawing/2014/main" id="{734EC04D-9267-3341-D316-01A71F68B106}"/>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06F2776F-4CDB-D34E-BCA8-6BBD097CCE96}" type="slidenum">
              <a:rPr lang="en-US" altLang="en-US" sz="1400">
                <a:solidFill>
                  <a:schemeClr val="tx1"/>
                </a:solidFill>
                <a:latin typeface="Times" pitchFamily="2" charset="0"/>
                <a:sym typeface="Times" pitchFamily="2" charset="0"/>
              </a:rPr>
              <a:pPr eaLnBrk="1" hangingPunct="1"/>
              <a:t>19</a:t>
            </a:fld>
            <a:endParaRPr lang="en-US" altLang="en-US" sz="1400">
              <a:solidFill>
                <a:schemeClr val="tx1"/>
              </a:solidFill>
              <a:latin typeface="Times" pitchFamily="2" charset="0"/>
              <a:sym typeface="Times" pitchFamily="2"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A497446A-AE1E-6FE7-ED94-E8E207FDFCB9}"/>
              </a:ext>
            </a:extLst>
          </p:cNvPr>
          <p:cNvSpPr>
            <a:spLocks noGrp="1"/>
          </p:cNvSpPr>
          <p:nvPr>
            <p:ph type="title"/>
          </p:nvPr>
        </p:nvSpPr>
        <p:spPr/>
        <p:txBody>
          <a:bodyPr/>
          <a:lstStyle/>
          <a:p>
            <a:r>
              <a:rPr lang="en-US" altLang="en-US"/>
              <a:t>In the 30</a:t>
            </a:r>
            <a:r>
              <a:rPr lang="ja-JP" altLang="en-US"/>
              <a:t>’</a:t>
            </a:r>
            <a:r>
              <a:rPr lang="en-US" altLang="ja-JP"/>
              <a:t>s most of the debt is at 4% or higher</a:t>
            </a:r>
            <a:endParaRPr lang="en-US" altLang="en-US"/>
          </a:p>
        </p:txBody>
      </p:sp>
      <p:sp>
        <p:nvSpPr>
          <p:cNvPr id="47106" name="Content Placeholder 2">
            <a:extLst>
              <a:ext uri="{FF2B5EF4-FFF2-40B4-BE49-F238E27FC236}">
                <a16:creationId xmlns:a16="http://schemas.microsoft.com/office/drawing/2014/main" id="{AB1392C0-BF34-39CE-4A1D-67AFE4CF9D0B}"/>
              </a:ext>
            </a:extLst>
          </p:cNvPr>
          <p:cNvSpPr>
            <a:spLocks noGrp="1"/>
          </p:cNvSpPr>
          <p:nvPr>
            <p:ph idx="1"/>
          </p:nvPr>
        </p:nvSpPr>
        <p:spPr/>
        <p:txBody>
          <a:bodyPr/>
          <a:lstStyle/>
          <a:p>
            <a:endParaRPr lang="en-US" altLang="en-US"/>
          </a:p>
        </p:txBody>
      </p:sp>
      <p:sp>
        <p:nvSpPr>
          <p:cNvPr id="47107" name="Slide Number Placeholder 3">
            <a:extLst>
              <a:ext uri="{FF2B5EF4-FFF2-40B4-BE49-F238E27FC236}">
                <a16:creationId xmlns:a16="http://schemas.microsoft.com/office/drawing/2014/main" id="{D54D0E04-2933-721F-E279-7D27E75BE807}"/>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7987D9EF-2CE0-A042-B57E-3CC7BEAB3F9E}" type="slidenum">
              <a:rPr lang="en-US" altLang="en-US" sz="1400">
                <a:solidFill>
                  <a:schemeClr val="tx1"/>
                </a:solidFill>
                <a:latin typeface="Times" pitchFamily="2" charset="0"/>
                <a:sym typeface="Times" pitchFamily="2" charset="0"/>
              </a:rPr>
              <a:pPr eaLnBrk="1" hangingPunct="1"/>
              <a:t>20</a:t>
            </a:fld>
            <a:endParaRPr lang="en-US" altLang="en-US" sz="1400">
              <a:solidFill>
                <a:schemeClr val="tx1"/>
              </a:solidFill>
              <a:latin typeface="Times" pitchFamily="2" charset="0"/>
              <a:sym typeface="Times" pitchFamily="2" charset="0"/>
            </a:endParaRPr>
          </a:p>
        </p:txBody>
      </p:sp>
      <p:pic>
        <p:nvPicPr>
          <p:cNvPr id="5" name="Picture 4">
            <a:extLst>
              <a:ext uri="{FF2B5EF4-FFF2-40B4-BE49-F238E27FC236}">
                <a16:creationId xmlns:a16="http://schemas.microsoft.com/office/drawing/2014/main" id="{C7BCEC1B-0DAE-08E7-0AD7-8089317918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9225" y="1143000"/>
            <a:ext cx="959326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3CABAF64-BAD5-31FA-8908-7BA3EB34ACBC}"/>
              </a:ext>
            </a:extLst>
          </p:cNvPr>
          <p:cNvSpPr txBox="1">
            <a:spLocks noChangeArrowheads="1"/>
          </p:cNvSpPr>
          <p:nvPr/>
        </p:nvSpPr>
        <p:spPr bwMode="auto">
          <a:xfrm>
            <a:off x="431800" y="6858000"/>
            <a:ext cx="2555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000"/>
              <a:t>Source: Grellier (1810)</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BCE25898-09F3-2956-CD6B-918BAEA1B2E7}"/>
              </a:ext>
            </a:extLst>
          </p:cNvPr>
          <p:cNvSpPr>
            <a:spLocks noGrp="1"/>
          </p:cNvSpPr>
          <p:nvPr>
            <p:ph type="title"/>
          </p:nvPr>
        </p:nvSpPr>
        <p:spPr/>
        <p:txBody>
          <a:bodyPr/>
          <a:lstStyle/>
          <a:p>
            <a:r>
              <a:rPr lang="en-US" altLang="en-US"/>
              <a:t>Possible financial policies </a:t>
            </a:r>
          </a:p>
        </p:txBody>
      </p:sp>
      <p:sp>
        <p:nvSpPr>
          <p:cNvPr id="48130" name="Content Placeholder 2">
            <a:extLst>
              <a:ext uri="{FF2B5EF4-FFF2-40B4-BE49-F238E27FC236}">
                <a16:creationId xmlns:a16="http://schemas.microsoft.com/office/drawing/2014/main" id="{97084ADC-EF5A-6192-EA7F-B832F2E48AAC}"/>
              </a:ext>
            </a:extLst>
          </p:cNvPr>
          <p:cNvSpPr>
            <a:spLocks noGrp="1"/>
          </p:cNvSpPr>
          <p:nvPr>
            <p:ph idx="1"/>
          </p:nvPr>
        </p:nvSpPr>
        <p:spPr/>
        <p:txBody>
          <a:bodyPr/>
          <a:lstStyle/>
          <a:p>
            <a:r>
              <a:rPr lang="en-US" altLang="en-US"/>
              <a:t>Fixed term loans of 10, 20, 30 years or life-time annuities</a:t>
            </a:r>
          </a:p>
          <a:p>
            <a:pPr lvl="1"/>
            <a:r>
              <a:rPr lang="en-US" altLang="en-US"/>
              <a:t>Method in France: very expensive since the terms of the loans are set during the war when the interest rate is high</a:t>
            </a:r>
          </a:p>
          <a:p>
            <a:r>
              <a:rPr lang="en-US" altLang="en-US"/>
              <a:t>During the war, issue short-term debt and refinance after the war (when the interest rate has fallen again)</a:t>
            </a:r>
          </a:p>
          <a:p>
            <a:pPr lvl="1"/>
            <a:r>
              <a:rPr lang="en-US" altLang="en-US"/>
              <a:t>Some have alleged that this was the method in England</a:t>
            </a:r>
          </a:p>
          <a:p>
            <a:pPr lvl="1"/>
            <a:r>
              <a:rPr lang="en-US" altLang="en-US"/>
              <a:t>No data that this </a:t>
            </a:r>
            <a:r>
              <a:rPr lang="en-US" altLang="en-US" b="1"/>
              <a:t>refinancing</a:t>
            </a:r>
            <a:r>
              <a:rPr lang="en-US" altLang="en-US"/>
              <a:t> took place (a little more after 1783)</a:t>
            </a:r>
          </a:p>
          <a:p>
            <a:r>
              <a:rPr lang="en-US" altLang="en-US"/>
              <a:t>Policy actually followed: issue long-term debt that is </a:t>
            </a:r>
            <a:r>
              <a:rPr lang="en-US" altLang="en-US" b="1"/>
              <a:t>redeemable</a:t>
            </a:r>
            <a:r>
              <a:rPr lang="en-US" altLang="en-US"/>
              <a:t> </a:t>
            </a:r>
          </a:p>
          <a:p>
            <a:pPr lvl="1"/>
            <a:r>
              <a:rPr lang="en-US" altLang="en-US"/>
              <a:t>The government (borrower) can buy back the bond (annuity) at the </a:t>
            </a:r>
            <a:r>
              <a:rPr lang="en-US" altLang="en-US" b="1"/>
              <a:t>face value</a:t>
            </a:r>
            <a:r>
              <a:rPr lang="en-US" altLang="en-US"/>
              <a:t>, is at </a:t>
            </a:r>
            <a:r>
              <a:rPr lang="ja-JP" altLang="en-US"/>
              <a:t>“</a:t>
            </a:r>
            <a:r>
              <a:rPr lang="en-US" altLang="ja-JP"/>
              <a:t>par</a:t>
            </a:r>
            <a:r>
              <a:rPr lang="ja-JP" altLang="en-US"/>
              <a:t>”</a:t>
            </a:r>
            <a:r>
              <a:rPr lang="en-US" altLang="ja-JP"/>
              <a:t>, usually 100.</a:t>
            </a:r>
          </a:p>
          <a:p>
            <a:pPr lvl="1"/>
            <a:r>
              <a:rPr lang="en-US" altLang="en-US"/>
              <a:t>To buy back old loans, the government would need to issue new loans (at the current interest rate that would be lower)</a:t>
            </a:r>
          </a:p>
          <a:p>
            <a:pPr lvl="1">
              <a:buFont typeface="Times" pitchFamily="2" charset="0"/>
              <a:buNone/>
            </a:pPr>
            <a:endParaRPr lang="en-US" altLang="en-US"/>
          </a:p>
          <a:p>
            <a:endParaRPr lang="en-US" altLang="en-US"/>
          </a:p>
        </p:txBody>
      </p:sp>
      <p:sp>
        <p:nvSpPr>
          <p:cNvPr id="48131" name="Slide Number Placeholder 3">
            <a:extLst>
              <a:ext uri="{FF2B5EF4-FFF2-40B4-BE49-F238E27FC236}">
                <a16:creationId xmlns:a16="http://schemas.microsoft.com/office/drawing/2014/main" id="{8750596E-468E-202F-5F24-6DB80553B503}"/>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6F174BC2-FE29-ED4F-AC91-C10D342B6499}" type="slidenum">
              <a:rPr lang="en-US" altLang="en-US" sz="1400">
                <a:solidFill>
                  <a:schemeClr val="tx1"/>
                </a:solidFill>
                <a:latin typeface="Times" pitchFamily="2" charset="0"/>
                <a:sym typeface="Times" pitchFamily="2" charset="0"/>
              </a:rPr>
              <a:pPr eaLnBrk="1" hangingPunct="1"/>
              <a:t>21</a:t>
            </a:fld>
            <a:endParaRPr lang="en-US" altLang="en-US" sz="1400">
              <a:solidFill>
                <a:schemeClr val="tx1"/>
              </a:solidFill>
              <a:latin typeface="Times" pitchFamily="2" charset="0"/>
              <a:sym typeface="Times" pitchFamily="2"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2F5C63BB-B862-AF49-9FA8-912AC47E4F68}"/>
              </a:ext>
            </a:extLst>
          </p:cNvPr>
          <p:cNvSpPr>
            <a:spLocks noGrp="1"/>
          </p:cNvSpPr>
          <p:nvPr>
            <p:ph type="title"/>
          </p:nvPr>
        </p:nvSpPr>
        <p:spPr/>
        <p:txBody>
          <a:bodyPr/>
          <a:lstStyle/>
          <a:p>
            <a:r>
              <a:rPr lang="en-US" altLang="en-US"/>
              <a:t>Overall view</a:t>
            </a:r>
          </a:p>
        </p:txBody>
      </p:sp>
      <p:sp>
        <p:nvSpPr>
          <p:cNvPr id="3" name="Content Placeholder 2">
            <a:extLst>
              <a:ext uri="{FF2B5EF4-FFF2-40B4-BE49-F238E27FC236}">
                <a16:creationId xmlns:a16="http://schemas.microsoft.com/office/drawing/2014/main" id="{69D0F0A2-AA66-0941-AB92-30CCC24A2B38}"/>
              </a:ext>
            </a:extLst>
          </p:cNvPr>
          <p:cNvSpPr>
            <a:spLocks noGrp="1"/>
          </p:cNvSpPr>
          <p:nvPr>
            <p:ph idx="1"/>
          </p:nvPr>
        </p:nvSpPr>
        <p:spPr>
          <a:xfrm>
            <a:off x="203200" y="1193800"/>
            <a:ext cx="4267200" cy="5740400"/>
          </a:xfrm>
        </p:spPr>
        <p:txBody>
          <a:bodyPr/>
          <a:lstStyle/>
          <a:p>
            <a:r>
              <a:rPr lang="en-US" altLang="en-US"/>
              <a:t>Let </a:t>
            </a:r>
            <a:r>
              <a:rPr lang="en-US" altLang="en-US" sz="2400">
                <a:solidFill>
                  <a:srgbClr val="FF0000"/>
                </a:solidFill>
              </a:rPr>
              <a:t>p</a:t>
            </a:r>
            <a:r>
              <a:rPr lang="en-US" altLang="en-US"/>
              <a:t> be the price of a perpetual annuity (consol) with payment (coupon) </a:t>
            </a:r>
            <a:r>
              <a:rPr lang="en-US" altLang="en-US" sz="2400">
                <a:solidFill>
                  <a:srgbClr val="FF0000"/>
                </a:solidFill>
              </a:rPr>
              <a:t>c</a:t>
            </a:r>
            <a:r>
              <a:rPr lang="en-US" altLang="en-US"/>
              <a:t> per year</a:t>
            </a:r>
          </a:p>
          <a:p>
            <a:r>
              <a:rPr lang="en-US" altLang="en-US"/>
              <a:t>Long-term interest rate </a:t>
            </a:r>
            <a:r>
              <a:rPr lang="en-US" altLang="en-US">
                <a:solidFill>
                  <a:srgbClr val="FF0000"/>
                </a:solidFill>
              </a:rPr>
              <a:t>R</a:t>
            </a:r>
          </a:p>
          <a:p>
            <a:r>
              <a:rPr lang="en-US" altLang="en-US" sz="1800"/>
              <a:t>Then: </a:t>
            </a:r>
            <a:r>
              <a:rPr lang="en-US" altLang="en-US"/>
              <a:t>p = c / R</a:t>
            </a:r>
            <a:endParaRPr lang="en-US" altLang="en-US">
              <a:solidFill>
                <a:srgbClr val="FF0000"/>
              </a:solidFill>
            </a:endParaRPr>
          </a:p>
          <a:p>
            <a:pPr>
              <a:buFont typeface="Times" pitchFamily="2" charset="0"/>
              <a:buNone/>
            </a:pPr>
            <a:r>
              <a:rPr lang="en-US" altLang="en-US"/>
              <a:t> </a:t>
            </a:r>
          </a:p>
          <a:p>
            <a:endParaRPr lang="en-US" altLang="en-US"/>
          </a:p>
          <a:p>
            <a:endParaRPr lang="en-US" altLang="en-US"/>
          </a:p>
        </p:txBody>
      </p:sp>
      <p:sp>
        <p:nvSpPr>
          <p:cNvPr id="4" name="Slide Number Placeholder 3">
            <a:extLst>
              <a:ext uri="{FF2B5EF4-FFF2-40B4-BE49-F238E27FC236}">
                <a16:creationId xmlns:a16="http://schemas.microsoft.com/office/drawing/2014/main" id="{36011CB5-33B6-CD4C-A826-3F9843096AC3}"/>
              </a:ext>
            </a:extLst>
          </p:cNvPr>
          <p:cNvSpPr>
            <a:spLocks noGrp="1"/>
          </p:cNvSpPr>
          <p:nvPr>
            <p:ph type="sldNum" sz="quarter" idx="10"/>
          </p:nvPr>
        </p:nvSpPr>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8EF65FE1-E2D6-C347-A324-0DBF3583A320}" type="slidenum">
              <a:rPr lang="en-US" altLang="en-US" sz="1400">
                <a:solidFill>
                  <a:schemeClr val="tx1"/>
                </a:solidFill>
                <a:latin typeface="Times" pitchFamily="2" charset="0"/>
                <a:sym typeface="Times" pitchFamily="2" charset="0"/>
              </a:rPr>
              <a:pPr eaLnBrk="1" hangingPunct="1"/>
              <a:t>22</a:t>
            </a:fld>
            <a:endParaRPr lang="en-US" altLang="en-US" sz="1400">
              <a:solidFill>
                <a:schemeClr val="tx1"/>
              </a:solidFill>
              <a:latin typeface="Times" pitchFamily="2" charset="0"/>
              <a:sym typeface="Times" pitchFamily="2" charset="0"/>
            </a:endParaRPr>
          </a:p>
        </p:txBody>
      </p:sp>
      <p:pic>
        <p:nvPicPr>
          <p:cNvPr id="5" name="Picture 3">
            <a:extLst>
              <a:ext uri="{FF2B5EF4-FFF2-40B4-BE49-F238E27FC236}">
                <a16:creationId xmlns:a16="http://schemas.microsoft.com/office/drawing/2014/main" id="{2A241AF3-877B-2143-98ED-DB9FF14F11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057400"/>
            <a:ext cx="6172200"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TextBox 5">
            <a:extLst>
              <a:ext uri="{FF2B5EF4-FFF2-40B4-BE49-F238E27FC236}">
                <a16:creationId xmlns:a16="http://schemas.microsoft.com/office/drawing/2014/main" id="{35D52F51-C3D8-8E43-A267-994AF190293B}"/>
              </a:ext>
            </a:extLst>
          </p:cNvPr>
          <p:cNvSpPr txBox="1">
            <a:spLocks noChangeArrowheads="1"/>
          </p:cNvSpPr>
          <p:nvPr/>
        </p:nvSpPr>
        <p:spPr bwMode="auto">
          <a:xfrm>
            <a:off x="5232400" y="1009650"/>
            <a:ext cx="289560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000">
                <a:solidFill>
                  <a:srgbClr val="0000FF"/>
                </a:solidFill>
              </a:rPr>
              <a:t>During the war, the price of the consol falls :        the interest rate rises  </a:t>
            </a:r>
          </a:p>
        </p:txBody>
      </p:sp>
      <p:sp>
        <p:nvSpPr>
          <p:cNvPr id="7" name="Rectangle 6">
            <a:extLst>
              <a:ext uri="{FF2B5EF4-FFF2-40B4-BE49-F238E27FC236}">
                <a16:creationId xmlns:a16="http://schemas.microsoft.com/office/drawing/2014/main" id="{5409989D-D815-964B-89CE-B14065D715C3}"/>
              </a:ext>
            </a:extLst>
          </p:cNvPr>
          <p:cNvSpPr>
            <a:spLocks noChangeArrowheads="1"/>
          </p:cNvSpPr>
          <p:nvPr/>
        </p:nvSpPr>
        <p:spPr bwMode="auto">
          <a:xfrm>
            <a:off x="5156200" y="914400"/>
            <a:ext cx="3124200" cy="1219200"/>
          </a:xfrm>
          <a:prstGeom prst="rect">
            <a:avLst/>
          </a:prstGeom>
          <a:noFill/>
          <a:ln w="254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cxnSp>
        <p:nvCxnSpPr>
          <p:cNvPr id="9" name="Straight Arrow Connector 8">
            <a:extLst>
              <a:ext uri="{FF2B5EF4-FFF2-40B4-BE49-F238E27FC236}">
                <a16:creationId xmlns:a16="http://schemas.microsoft.com/office/drawing/2014/main" id="{477C8008-B287-494C-B7D9-4FDB50AA99A6}"/>
              </a:ext>
            </a:extLst>
          </p:cNvPr>
          <p:cNvCxnSpPr>
            <a:cxnSpLocks noChangeShapeType="1"/>
          </p:cNvCxnSpPr>
          <p:nvPr/>
        </p:nvCxnSpPr>
        <p:spPr bwMode="auto">
          <a:xfrm rot="5400000">
            <a:off x="5880100" y="2247900"/>
            <a:ext cx="609600" cy="533400"/>
          </a:xfrm>
          <a:prstGeom prst="straightConnector1">
            <a:avLst/>
          </a:prstGeom>
          <a:noFill/>
          <a:ln w="2540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0" name="Straight Arrow Connector 9">
            <a:extLst>
              <a:ext uri="{FF2B5EF4-FFF2-40B4-BE49-F238E27FC236}">
                <a16:creationId xmlns:a16="http://schemas.microsoft.com/office/drawing/2014/main" id="{9FFD050F-B8D7-FF4D-B258-66B1EEB398BB}"/>
              </a:ext>
            </a:extLst>
          </p:cNvPr>
          <p:cNvCxnSpPr>
            <a:cxnSpLocks noChangeShapeType="1"/>
          </p:cNvCxnSpPr>
          <p:nvPr/>
        </p:nvCxnSpPr>
        <p:spPr bwMode="auto">
          <a:xfrm rot="16200000" flipH="1">
            <a:off x="5842000" y="3048000"/>
            <a:ext cx="2133600" cy="457200"/>
          </a:xfrm>
          <a:prstGeom prst="straightConnector1">
            <a:avLst/>
          </a:prstGeom>
          <a:noFill/>
          <a:ln w="2540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 name="TextBox 12">
            <a:extLst>
              <a:ext uri="{FF2B5EF4-FFF2-40B4-BE49-F238E27FC236}">
                <a16:creationId xmlns:a16="http://schemas.microsoft.com/office/drawing/2014/main" id="{D65922BD-3AEC-5949-A93D-ED151E6CE1D9}"/>
              </a:ext>
            </a:extLst>
          </p:cNvPr>
          <p:cNvSpPr txBox="1">
            <a:spLocks noChangeArrowheads="1"/>
          </p:cNvSpPr>
          <p:nvPr/>
        </p:nvSpPr>
        <p:spPr bwMode="auto">
          <a:xfrm>
            <a:off x="508000" y="4876800"/>
            <a:ext cx="2895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000">
                <a:solidFill>
                  <a:srgbClr val="FF0000"/>
                </a:solidFill>
              </a:rPr>
              <a:t>Borrowing is high when its cost (the interest rate) is also high</a:t>
            </a:r>
          </a:p>
        </p:txBody>
      </p:sp>
      <p:sp>
        <p:nvSpPr>
          <p:cNvPr id="14" name="Rectangle 13">
            <a:extLst>
              <a:ext uri="{FF2B5EF4-FFF2-40B4-BE49-F238E27FC236}">
                <a16:creationId xmlns:a16="http://schemas.microsoft.com/office/drawing/2014/main" id="{40CE4AED-3771-A143-A8E6-BA1891E6FAE6}"/>
              </a:ext>
            </a:extLst>
          </p:cNvPr>
          <p:cNvSpPr>
            <a:spLocks noChangeArrowheads="1"/>
          </p:cNvSpPr>
          <p:nvPr/>
        </p:nvSpPr>
        <p:spPr bwMode="auto">
          <a:xfrm>
            <a:off x="355600" y="4800600"/>
            <a:ext cx="3124200" cy="1219200"/>
          </a:xfrm>
          <a:prstGeom prst="rect">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cxnSp>
        <p:nvCxnSpPr>
          <p:cNvPr id="15" name="Straight Arrow Connector 14">
            <a:extLst>
              <a:ext uri="{FF2B5EF4-FFF2-40B4-BE49-F238E27FC236}">
                <a16:creationId xmlns:a16="http://schemas.microsoft.com/office/drawing/2014/main" id="{8377C208-8E12-C349-A4A7-41817FE71B70}"/>
              </a:ext>
            </a:extLst>
          </p:cNvPr>
          <p:cNvCxnSpPr>
            <a:cxnSpLocks noChangeShapeType="1"/>
          </p:cNvCxnSpPr>
          <p:nvPr/>
        </p:nvCxnSpPr>
        <p:spPr bwMode="auto">
          <a:xfrm>
            <a:off x="3784600" y="5562600"/>
            <a:ext cx="1524000" cy="304800"/>
          </a:xfrm>
          <a:prstGeom prst="straightConnector1">
            <a:avLst/>
          </a:prstGeom>
          <a:noFill/>
          <a:ln w="254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6" name="Straight Arrow Connector 15">
            <a:extLst>
              <a:ext uri="{FF2B5EF4-FFF2-40B4-BE49-F238E27FC236}">
                <a16:creationId xmlns:a16="http://schemas.microsoft.com/office/drawing/2014/main" id="{07BFE178-3C29-6540-82B1-889FE0865B82}"/>
              </a:ext>
            </a:extLst>
          </p:cNvPr>
          <p:cNvCxnSpPr>
            <a:cxnSpLocks noChangeShapeType="1"/>
          </p:cNvCxnSpPr>
          <p:nvPr/>
        </p:nvCxnSpPr>
        <p:spPr bwMode="auto">
          <a:xfrm flipV="1">
            <a:off x="3784600" y="4876800"/>
            <a:ext cx="2971800" cy="228600"/>
          </a:xfrm>
          <a:prstGeom prst="straightConnector1">
            <a:avLst/>
          </a:prstGeom>
          <a:noFill/>
          <a:ln w="25400">
            <a:solidFill>
              <a:srgbClr val="FF000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788661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animBg="1"/>
      <p:bldP spid="13" grpId="0"/>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a:extLst>
              <a:ext uri="{FF2B5EF4-FFF2-40B4-BE49-F238E27FC236}">
                <a16:creationId xmlns:a16="http://schemas.microsoft.com/office/drawing/2014/main" id="{8BCB26B5-D029-F946-927C-97926176A40A}"/>
              </a:ext>
            </a:extLst>
          </p:cNvPr>
          <p:cNvSpPr>
            <a:spLocks noGrp="1"/>
          </p:cNvSpPr>
          <p:nvPr>
            <p:ph type="title"/>
          </p:nvPr>
        </p:nvSpPr>
        <p:spPr/>
        <p:txBody>
          <a:bodyPr/>
          <a:lstStyle/>
          <a:p>
            <a:r>
              <a:rPr lang="en-US" altLang="en-US"/>
              <a:t>In the 30’s most of the debt is at 4% or higher</a:t>
            </a:r>
          </a:p>
        </p:txBody>
      </p:sp>
      <p:sp>
        <p:nvSpPr>
          <p:cNvPr id="88067" name="Content Placeholder 2">
            <a:extLst>
              <a:ext uri="{FF2B5EF4-FFF2-40B4-BE49-F238E27FC236}">
                <a16:creationId xmlns:a16="http://schemas.microsoft.com/office/drawing/2014/main" id="{22E3DEC9-D74F-8B41-B7B3-8BB68A264D2B}"/>
              </a:ext>
            </a:extLst>
          </p:cNvPr>
          <p:cNvSpPr>
            <a:spLocks noGrp="1"/>
          </p:cNvSpPr>
          <p:nvPr>
            <p:ph idx="1"/>
          </p:nvPr>
        </p:nvSpPr>
        <p:spPr/>
        <p:txBody>
          <a:bodyPr/>
          <a:lstStyle/>
          <a:p>
            <a:endParaRPr lang="en-US" altLang="en-US"/>
          </a:p>
        </p:txBody>
      </p:sp>
      <p:sp>
        <p:nvSpPr>
          <p:cNvPr id="4" name="Slide Number Placeholder 3">
            <a:extLst>
              <a:ext uri="{FF2B5EF4-FFF2-40B4-BE49-F238E27FC236}">
                <a16:creationId xmlns:a16="http://schemas.microsoft.com/office/drawing/2014/main" id="{80F6BC6A-A1FB-BD4B-B309-4E661FDDBE89}"/>
              </a:ext>
            </a:extLst>
          </p:cNvPr>
          <p:cNvSpPr>
            <a:spLocks noGrp="1"/>
          </p:cNvSpPr>
          <p:nvPr>
            <p:ph type="sldNum" sz="quarter" idx="10"/>
          </p:nvPr>
        </p:nvSpPr>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3CC6DA7E-A05E-9441-833B-21981B19921F}" type="slidenum">
              <a:rPr lang="en-US" altLang="en-US" sz="1400">
                <a:solidFill>
                  <a:schemeClr val="tx1"/>
                </a:solidFill>
                <a:latin typeface="Times" pitchFamily="2" charset="0"/>
                <a:sym typeface="Times" pitchFamily="2" charset="0"/>
              </a:rPr>
              <a:pPr eaLnBrk="1" hangingPunct="1"/>
              <a:t>23</a:t>
            </a:fld>
            <a:endParaRPr lang="en-US" altLang="en-US" sz="1400">
              <a:solidFill>
                <a:schemeClr val="tx1"/>
              </a:solidFill>
              <a:latin typeface="Times" pitchFamily="2" charset="0"/>
              <a:sym typeface="Times" pitchFamily="2" charset="0"/>
            </a:endParaRPr>
          </a:p>
        </p:txBody>
      </p:sp>
      <p:pic>
        <p:nvPicPr>
          <p:cNvPr id="5" name="Picture 4">
            <a:extLst>
              <a:ext uri="{FF2B5EF4-FFF2-40B4-BE49-F238E27FC236}">
                <a16:creationId xmlns:a16="http://schemas.microsoft.com/office/drawing/2014/main" id="{6B6172CA-BD6E-834B-AC98-BBEFA00F4C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9225" y="1143000"/>
            <a:ext cx="959326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60351C89-25D8-9C4B-AC13-CA7915B50ACC}"/>
              </a:ext>
            </a:extLst>
          </p:cNvPr>
          <p:cNvSpPr txBox="1">
            <a:spLocks noChangeArrowheads="1"/>
          </p:cNvSpPr>
          <p:nvPr/>
        </p:nvSpPr>
        <p:spPr bwMode="auto">
          <a:xfrm>
            <a:off x="431800" y="6858000"/>
            <a:ext cx="2555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000"/>
              <a:t>Source: Grellier (1810)</a:t>
            </a:r>
          </a:p>
        </p:txBody>
      </p:sp>
    </p:spTree>
    <p:extLst>
      <p:ext uri="{BB962C8B-B14F-4D97-AF65-F5344CB8AC3E}">
        <p14:creationId xmlns:p14="http://schemas.microsoft.com/office/powerpoint/2010/main" val="11189698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3">
            <a:extLst>
              <a:ext uri="{FF2B5EF4-FFF2-40B4-BE49-F238E27FC236}">
                <a16:creationId xmlns:a16="http://schemas.microsoft.com/office/drawing/2014/main" id="{C9F14E4A-5219-4E0F-2BCC-E5AAEDF8777B}"/>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0074B6A1-23F0-A94A-803D-A05F995B15B9}" type="slidenum">
              <a:rPr lang="en-US" altLang="en-US" sz="1400">
                <a:solidFill>
                  <a:schemeClr val="tx1"/>
                </a:solidFill>
                <a:latin typeface="Times" pitchFamily="2" charset="0"/>
                <a:sym typeface="Times" pitchFamily="2" charset="0"/>
              </a:rPr>
              <a:pPr eaLnBrk="1" hangingPunct="1"/>
              <a:t>24</a:t>
            </a:fld>
            <a:endParaRPr lang="en-US" altLang="en-US" sz="1400">
              <a:solidFill>
                <a:schemeClr val="tx1"/>
              </a:solidFill>
              <a:latin typeface="Times" pitchFamily="2" charset="0"/>
              <a:sym typeface="Times" pitchFamily="2" charset="0"/>
            </a:endParaRPr>
          </a:p>
        </p:txBody>
      </p:sp>
      <p:sp>
        <p:nvSpPr>
          <p:cNvPr id="54274" name="Rectangle 1">
            <a:extLst>
              <a:ext uri="{FF2B5EF4-FFF2-40B4-BE49-F238E27FC236}">
                <a16:creationId xmlns:a16="http://schemas.microsoft.com/office/drawing/2014/main" id="{894166CC-0FA2-4C64-36C6-64A522F75161}"/>
              </a:ext>
            </a:extLst>
          </p:cNvPr>
          <p:cNvSpPr>
            <a:spLocks noGrp="1" noChangeArrowheads="1"/>
          </p:cNvSpPr>
          <p:nvPr>
            <p:ph type="title"/>
          </p:nvPr>
        </p:nvSpPr>
        <p:spPr>
          <a:xfrm>
            <a:off x="762000" y="50800"/>
            <a:ext cx="8636000" cy="800100"/>
          </a:xfrm>
        </p:spPr>
        <p:txBody>
          <a:bodyPr rIns="141110"/>
          <a:lstStyle/>
          <a:p>
            <a:pPr indent="0" eaLnBrk="1" hangingPunct="1"/>
            <a:r>
              <a:rPr lang="en-US" altLang="en-US"/>
              <a:t>Policy discussion</a:t>
            </a:r>
          </a:p>
        </p:txBody>
      </p:sp>
      <p:sp>
        <p:nvSpPr>
          <p:cNvPr id="54275" name="Rectangle 2">
            <a:extLst>
              <a:ext uri="{FF2B5EF4-FFF2-40B4-BE49-F238E27FC236}">
                <a16:creationId xmlns:a16="http://schemas.microsoft.com/office/drawing/2014/main" id="{CB84D183-1D11-7B01-C1BB-ED08F2A157E7}"/>
              </a:ext>
            </a:extLst>
          </p:cNvPr>
          <p:cNvSpPr>
            <a:spLocks noGrp="1" noChangeArrowheads="1"/>
          </p:cNvSpPr>
          <p:nvPr>
            <p:ph type="body" idx="1"/>
          </p:nvPr>
        </p:nvSpPr>
        <p:spPr>
          <a:xfrm>
            <a:off x="584200" y="838200"/>
            <a:ext cx="9474200" cy="6718300"/>
          </a:xfrm>
        </p:spPr>
        <p:txBody>
          <a:bodyPr rIns="141110"/>
          <a:lstStyle/>
          <a:p>
            <a:pPr eaLnBrk="1" hangingPunct="1"/>
            <a:r>
              <a:rPr lang="en-US" altLang="en-US"/>
              <a:t>Loans are expensive to issue</a:t>
            </a:r>
          </a:p>
          <a:p>
            <a:pPr eaLnBrk="1" hangingPunct="1"/>
            <a:r>
              <a:rPr lang="en-US" altLang="en-US"/>
              <a:t>If the 3 percent is at par, paying back 4 percent bond by a new loan at 3 percent is the same as reducing the rate of interest on the bonds from 4 to 3 percent.</a:t>
            </a:r>
          </a:p>
          <a:p>
            <a:pPr eaLnBrk="1" hangingPunct="1"/>
            <a:r>
              <a:rPr lang="en-US" altLang="en-US"/>
              <a:t>Not exactly the terms of the loans; hence some bargaining from the bond holders who would like to extract the benefit from saving on the fixed cost of a new loan.</a:t>
            </a:r>
          </a:p>
          <a:p>
            <a:pPr eaLnBrk="1" hangingPunct="1"/>
            <a:r>
              <a:rPr lang="en-US" altLang="en-US"/>
              <a:t>If the 3 percent falls back to say, 90, the intererest reduction cannot be done, (may be at 3.5 percent, but this is half measure and not worth the trouble perhaps).  To give some insurance against a fall of the the 3 percent when the reduction is actually implemented, some additional premium (phased in interest reduction)</a:t>
            </a:r>
          </a:p>
          <a:p>
            <a:pPr eaLnBrk="1" hangingPunct="1"/>
            <a:r>
              <a:rPr lang="en-US" altLang="en-US"/>
              <a:t>Standard arguments of the widows, etc..</a:t>
            </a:r>
          </a:p>
          <a:p>
            <a:pPr eaLnBrk="1" hangingPunct="1"/>
            <a:r>
              <a:rPr lang="en-US" altLang="en-US"/>
              <a:t>More interesting: government wants to avoid inside trading )</a:t>
            </a:r>
          </a:p>
          <a:p>
            <a:pPr eaLnBrk="1" hangingPunct="1"/>
            <a:r>
              <a:rPr lang="en-US" altLang="en-US"/>
              <a:t>Previous shows that: price of the 3 percent must be stable at the time of the call</a:t>
            </a:r>
          </a:p>
        </p:txBody>
      </p:sp>
      <p:sp>
        <p:nvSpPr>
          <p:cNvPr id="54276" name="Text Box 3">
            <a:extLst>
              <a:ext uri="{FF2B5EF4-FFF2-40B4-BE49-F238E27FC236}">
                <a16:creationId xmlns:a16="http://schemas.microsoft.com/office/drawing/2014/main" id="{6ABCCCE4-3321-F9DA-643B-8506DFAC99DE}"/>
              </a:ext>
            </a:extLst>
          </p:cNvPr>
          <p:cNvSpPr txBox="1">
            <a:spLocks noChangeArrowheads="1"/>
          </p:cNvSpPr>
          <p:nvPr/>
        </p:nvSpPr>
        <p:spPr bwMode="auto">
          <a:xfrm>
            <a:off x="8196263" y="6946900"/>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53B7E621-E553-A145-9352-DC9D97C12ABF}" type="slidenum">
              <a:rPr lang="en-US" altLang="en-US" sz="1400">
                <a:solidFill>
                  <a:schemeClr val="tx1"/>
                </a:solidFill>
                <a:latin typeface="Times" pitchFamily="2" charset="0"/>
                <a:sym typeface="Times" pitchFamily="2" charset="0"/>
              </a:rPr>
              <a:pPr eaLnBrk="1" hangingPunct="1"/>
              <a:t>24</a:t>
            </a:fld>
            <a:endParaRPr lang="en-US" altLang="en-US" sz="1400">
              <a:solidFill>
                <a:schemeClr val="tx1"/>
              </a:solidFill>
              <a:latin typeface="Times" pitchFamily="2" charset="0"/>
              <a:sym typeface="Times" pitchFamily="2"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544BD469-C40F-B068-BDC0-AC63CFC252F4}"/>
              </a:ext>
            </a:extLst>
          </p:cNvPr>
          <p:cNvSpPr>
            <a:spLocks noGrp="1"/>
          </p:cNvSpPr>
          <p:nvPr>
            <p:ph type="title"/>
          </p:nvPr>
        </p:nvSpPr>
        <p:spPr>
          <a:xfrm>
            <a:off x="762000" y="50800"/>
            <a:ext cx="2413000" cy="635000"/>
          </a:xfrm>
        </p:spPr>
        <p:txBody>
          <a:bodyPr/>
          <a:lstStyle/>
          <a:p>
            <a:r>
              <a:rPr lang="en-US" altLang="en-US"/>
              <a:t>Course of the exchange</a:t>
            </a:r>
          </a:p>
        </p:txBody>
      </p:sp>
      <p:sp>
        <p:nvSpPr>
          <p:cNvPr id="72706" name="Content Placeholder 2">
            <a:extLst>
              <a:ext uri="{FF2B5EF4-FFF2-40B4-BE49-F238E27FC236}">
                <a16:creationId xmlns:a16="http://schemas.microsoft.com/office/drawing/2014/main" id="{DCB3EFD9-3953-F3BD-D782-976F71ED7C00}"/>
              </a:ext>
            </a:extLst>
          </p:cNvPr>
          <p:cNvSpPr>
            <a:spLocks noGrp="1"/>
          </p:cNvSpPr>
          <p:nvPr>
            <p:ph idx="1"/>
          </p:nvPr>
        </p:nvSpPr>
        <p:spPr/>
        <p:txBody>
          <a:bodyPr/>
          <a:lstStyle/>
          <a:p>
            <a:endParaRPr lang="en-US" altLang="en-US"/>
          </a:p>
        </p:txBody>
      </p:sp>
      <p:sp>
        <p:nvSpPr>
          <p:cNvPr id="72707" name="Slide Number Placeholder 3">
            <a:extLst>
              <a:ext uri="{FF2B5EF4-FFF2-40B4-BE49-F238E27FC236}">
                <a16:creationId xmlns:a16="http://schemas.microsoft.com/office/drawing/2014/main" id="{5EAB915F-43B5-E2A9-2CFF-E7C38A170892}"/>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077B832D-8C4C-A94A-94CB-DFF32C179F1A}" type="slidenum">
              <a:rPr lang="en-US" altLang="en-US" sz="1400">
                <a:solidFill>
                  <a:schemeClr val="tx1"/>
                </a:solidFill>
                <a:latin typeface="Times" pitchFamily="2" charset="0"/>
                <a:sym typeface="Times" pitchFamily="2" charset="0"/>
              </a:rPr>
              <a:pPr eaLnBrk="1" hangingPunct="1"/>
              <a:t>25</a:t>
            </a:fld>
            <a:endParaRPr lang="en-US" altLang="en-US" sz="1400">
              <a:solidFill>
                <a:schemeClr val="tx1"/>
              </a:solidFill>
              <a:latin typeface="Times" pitchFamily="2" charset="0"/>
              <a:sym typeface="Times" pitchFamily="2" charset="0"/>
            </a:endParaRPr>
          </a:p>
        </p:txBody>
      </p:sp>
      <p:pic>
        <p:nvPicPr>
          <p:cNvPr id="72708" name="Picture 4">
            <a:extLst>
              <a:ext uri="{FF2B5EF4-FFF2-40B4-BE49-F238E27FC236}">
                <a16:creationId xmlns:a16="http://schemas.microsoft.com/office/drawing/2014/main" id="{CD709A09-9B9B-6B80-6B4C-B93D6CDF8D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84600" y="152400"/>
            <a:ext cx="4267200" cy="735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3">
            <a:extLst>
              <a:ext uri="{FF2B5EF4-FFF2-40B4-BE49-F238E27FC236}">
                <a16:creationId xmlns:a16="http://schemas.microsoft.com/office/drawing/2014/main" id="{F06A3E22-9533-EB17-932C-6504EEE1DEFB}"/>
              </a:ext>
            </a:extLst>
          </p:cNvPr>
          <p:cNvSpPr>
            <a:spLocks noGrp="1"/>
          </p:cNvSpPr>
          <p:nvPr>
            <p:ph type="sldNum" sz="quarter" idx="12"/>
          </p:nvPr>
        </p:nvSpPr>
        <p:spPr bwMode="auto">
          <a:xfrm>
            <a:off x="6553200" y="6248400"/>
            <a:ext cx="19050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charset="0"/>
                <a:ea typeface="ＭＳ Ｐゴシック" panose="020B0600070205080204" pitchFamily="34" charset="-128"/>
                <a:cs typeface="+mn-cs"/>
              </a:defRPr>
            </a:lvl9pPr>
          </a:lstStyle>
          <a:p>
            <a:pPr algn="l">
              <a:spcBef>
                <a:spcPct val="0"/>
              </a:spcBef>
              <a:buFontTx/>
              <a:buNone/>
            </a:pPr>
            <a:fld id="{4B757227-AA0B-4843-BA62-6D55F62E50C4}" type="slidenum">
              <a:rPr lang="en-US" altLang="en-US" smtClean="0"/>
              <a:pPr>
                <a:defRPr/>
              </a:pPr>
              <a:t>26</a:t>
            </a:fld>
            <a:endParaRPr lang="en-US" altLang="en-US" sz="1556">
              <a:ea typeface="ヒラギノ角ゴ Pro W3" charset="-128"/>
            </a:endParaRPr>
          </a:p>
        </p:txBody>
      </p:sp>
      <p:sp>
        <p:nvSpPr>
          <p:cNvPr id="38914" name="Rectangle 1">
            <a:extLst>
              <a:ext uri="{FF2B5EF4-FFF2-40B4-BE49-F238E27FC236}">
                <a16:creationId xmlns:a16="http://schemas.microsoft.com/office/drawing/2014/main" id="{619E3269-FF68-CFB8-8F2F-574DB934312D}"/>
              </a:ext>
            </a:extLst>
          </p:cNvPr>
          <p:cNvSpPr>
            <a:spLocks noGrp="1" noChangeArrowheads="1"/>
          </p:cNvSpPr>
          <p:nvPr>
            <p:ph type="title"/>
          </p:nvPr>
        </p:nvSpPr>
        <p:spPr/>
        <p:txBody>
          <a:bodyPr vert="horz" wrap="square" lIns="50800" tIns="50800" rIns="146756" bIns="50800" numCol="1" anchor="ctr" anchorCtr="0" compatLnSpc="1">
            <a:prstTxWarp prst="textNoShape">
              <a:avLst/>
            </a:prstTxWarp>
          </a:bodyPr>
          <a:lstStyle/>
          <a:p>
            <a:r>
              <a:rPr lang="en-US" altLang="en-US">
                <a:ea typeface="ＭＳ Ｐゴシック" panose="020B0600070205080204" pitchFamily="34" charset="-128"/>
              </a:rPr>
              <a:t>Expectations</a:t>
            </a:r>
          </a:p>
        </p:txBody>
      </p:sp>
      <p:sp>
        <p:nvSpPr>
          <p:cNvPr id="38915" name="Rectangle 2">
            <a:extLst>
              <a:ext uri="{FF2B5EF4-FFF2-40B4-BE49-F238E27FC236}">
                <a16:creationId xmlns:a16="http://schemas.microsoft.com/office/drawing/2014/main" id="{76AC58FC-5F50-28E7-CE45-6E1342E74DA5}"/>
              </a:ext>
            </a:extLst>
          </p:cNvPr>
          <p:cNvSpPr>
            <a:spLocks noGrp="1" noChangeArrowheads="1"/>
          </p:cNvSpPr>
          <p:nvPr>
            <p:ph type="body" idx="1"/>
          </p:nvPr>
        </p:nvSpPr>
        <p:spPr/>
        <p:txBody>
          <a:bodyPr vert="horz" wrap="square" lIns="50800" tIns="50800" rIns="146756" bIns="50800" numCol="1" anchor="t" anchorCtr="0" compatLnSpc="1">
            <a:prstTxWarp prst="textNoShape">
              <a:avLst/>
            </a:prstTxWarp>
          </a:bodyPr>
          <a:lstStyle/>
          <a:p>
            <a:r>
              <a:rPr lang="en-US" altLang="en-US">
                <a:ea typeface="ＭＳ Ｐゴシック" panose="020B0600070205080204" pitchFamily="34" charset="-128"/>
              </a:rPr>
              <a:t>Let p and q be the prices of the 3 percent bond and of the 4 percent callable bond</a:t>
            </a:r>
          </a:p>
          <a:p>
            <a:r>
              <a:rPr lang="en-US" altLang="en-US">
                <a:ea typeface="ＭＳ Ｐゴシック" panose="020B0600070205080204" pitchFamily="34" charset="-128"/>
              </a:rPr>
              <a:t>The price difference q-p is the present value of the excess coupon (4-3=1) over the years during which the 4 percent is not recalled and the present value of the </a:t>
            </a:r>
            <a:r>
              <a:rPr lang="ja-JP" altLang="en-US">
                <a:ea typeface="ＭＳ Ｐゴシック" panose="020B0600070205080204" pitchFamily="34" charset="-128"/>
              </a:rPr>
              <a:t>“</a:t>
            </a:r>
            <a:r>
              <a:rPr lang="en-US" altLang="ja-JP">
                <a:ea typeface="ＭＳ Ｐゴシック" panose="020B0600070205080204" pitchFamily="34" charset="-128"/>
              </a:rPr>
              <a:t>final payment</a:t>
            </a:r>
            <a:r>
              <a:rPr lang="ja-JP" altLang="en-US">
                <a:ea typeface="ＭＳ Ｐゴシック" panose="020B0600070205080204" pitchFamily="34" charset="-128"/>
              </a:rPr>
              <a:t>”</a:t>
            </a:r>
            <a:r>
              <a:rPr lang="en-US" altLang="ja-JP">
                <a:ea typeface="ＭＳ Ｐゴシック" panose="020B0600070205080204" pitchFamily="34" charset="-128"/>
              </a:rPr>
              <a:t> (3.6 in the case of 1749).</a:t>
            </a:r>
          </a:p>
          <a:p>
            <a:r>
              <a:rPr lang="en-US" altLang="en-US">
                <a:ea typeface="ＭＳ Ｐゴシック" panose="020B0600070205080204" pitchFamily="34" charset="-128"/>
              </a:rPr>
              <a:t>How did the market anticipate the interest reduction ?</a:t>
            </a:r>
          </a:p>
          <a:p>
            <a:r>
              <a:rPr lang="en-US" altLang="en-US">
                <a:ea typeface="ＭＳ Ｐゴシック" panose="020B0600070205080204" pitchFamily="34" charset="-128"/>
              </a:rPr>
              <a:t>In how much time would the interest reduction take place ?</a:t>
            </a:r>
          </a:p>
          <a:p>
            <a:r>
              <a:rPr lang="en-US" altLang="en-US">
                <a:ea typeface="ＭＳ Ｐゴシック" panose="020B0600070205080204" pitchFamily="34" charset="-128"/>
              </a:rPr>
              <a:t>Application about the expectations by contemporary individuals on how the market would </a:t>
            </a:r>
            <a:r>
              <a:rPr lang="ja-JP" altLang="en-US">
                <a:ea typeface="ＭＳ Ｐゴシック" panose="020B0600070205080204" pitchFamily="34" charset="-128"/>
              </a:rPr>
              <a:t>“</a:t>
            </a:r>
            <a:r>
              <a:rPr lang="en-US" altLang="ja-JP">
                <a:ea typeface="ＭＳ Ｐゴシック" panose="020B0600070205080204" pitchFamily="34" charset="-128"/>
              </a:rPr>
              <a:t>absorb the public debt</a:t>
            </a:r>
            <a:r>
              <a:rPr lang="ja-JP" altLang="en-US">
                <a:ea typeface="ＭＳ Ｐゴシック" panose="020B0600070205080204" pitchFamily="34" charset="-128"/>
              </a:rPr>
              <a:t>”</a:t>
            </a:r>
            <a:r>
              <a:rPr lang="en-US" altLang="ja-JP">
                <a:ea typeface="ＭＳ Ｐゴシック" panose="020B0600070205080204" pitchFamily="34" charset="-128"/>
              </a:rPr>
              <a:t>, i.e., how long it would take for interest rate to fall after the war.</a:t>
            </a:r>
            <a:endParaRPr lang="en-US" altLang="en-US">
              <a:ea typeface="ＭＳ Ｐゴシック" panose="020B0600070205080204" pitchFamily="34" charset="-128"/>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0E8E18C6-0AF3-B0F0-E900-5905387A2AC2}"/>
              </a:ext>
            </a:extLst>
          </p:cNvPr>
          <p:cNvSpPr>
            <a:spLocks noGrp="1"/>
          </p:cNvSpPr>
          <p:nvPr>
            <p:ph type="title"/>
          </p:nvPr>
        </p:nvSpPr>
        <p:spPr/>
        <p:txBody>
          <a:bodyPr/>
          <a:lstStyle/>
          <a:p>
            <a:pPr indent="0" eaLnBrk="1" hangingPunct="1"/>
            <a:r>
              <a:rPr lang="en-US" altLang="en-US"/>
              <a:t>The mid-thirties:</a:t>
            </a:r>
          </a:p>
        </p:txBody>
      </p:sp>
      <p:sp>
        <p:nvSpPr>
          <p:cNvPr id="50178" name="Content Placeholder 2">
            <a:extLst>
              <a:ext uri="{FF2B5EF4-FFF2-40B4-BE49-F238E27FC236}">
                <a16:creationId xmlns:a16="http://schemas.microsoft.com/office/drawing/2014/main" id="{9BEF9DF6-5CAC-FC4A-090F-9690140E27BC}"/>
              </a:ext>
            </a:extLst>
          </p:cNvPr>
          <p:cNvSpPr>
            <a:spLocks noGrp="1"/>
          </p:cNvSpPr>
          <p:nvPr>
            <p:ph idx="1"/>
          </p:nvPr>
        </p:nvSpPr>
        <p:spPr/>
        <p:txBody>
          <a:bodyPr/>
          <a:lstStyle/>
          <a:p>
            <a:pPr eaLnBrk="1" hangingPunct="1"/>
            <a:endParaRPr lang="en-US" altLang="en-US"/>
          </a:p>
        </p:txBody>
      </p:sp>
      <p:sp>
        <p:nvSpPr>
          <p:cNvPr id="50179" name="Slide Number Placeholder 3">
            <a:extLst>
              <a:ext uri="{FF2B5EF4-FFF2-40B4-BE49-F238E27FC236}">
                <a16:creationId xmlns:a16="http://schemas.microsoft.com/office/drawing/2014/main" id="{8874B633-85CC-EBC2-B42F-DCF070975FFF}"/>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E3103E25-AD7C-A64C-A105-61554B26588B}" type="slidenum">
              <a:rPr lang="en-US" altLang="en-US" sz="1400">
                <a:solidFill>
                  <a:schemeClr val="tx1"/>
                </a:solidFill>
                <a:latin typeface="Times" pitchFamily="2" charset="0"/>
                <a:sym typeface="Times" pitchFamily="2" charset="0"/>
              </a:rPr>
              <a:pPr eaLnBrk="1" hangingPunct="1"/>
              <a:t>27</a:t>
            </a:fld>
            <a:endParaRPr lang="en-US" altLang="en-US" sz="1400">
              <a:solidFill>
                <a:schemeClr val="tx1"/>
              </a:solidFill>
              <a:latin typeface="Times" pitchFamily="2" charset="0"/>
              <a:sym typeface="Times" pitchFamily="2" charset="0"/>
            </a:endParaRPr>
          </a:p>
        </p:txBody>
      </p:sp>
      <p:pic>
        <p:nvPicPr>
          <p:cNvPr id="50180" name="Picture 4">
            <a:extLst>
              <a:ext uri="{FF2B5EF4-FFF2-40B4-BE49-F238E27FC236}">
                <a16:creationId xmlns:a16="http://schemas.microsoft.com/office/drawing/2014/main" id="{33DE5003-B9E2-BFBA-0EBC-0A8CD713633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7050" y="1111250"/>
            <a:ext cx="6565900" cy="539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114245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0842B955-F666-BD7E-46CC-F8141B341828}"/>
              </a:ext>
            </a:extLst>
          </p:cNvPr>
          <p:cNvSpPr>
            <a:spLocks noGrp="1"/>
          </p:cNvSpPr>
          <p:nvPr>
            <p:ph type="title"/>
          </p:nvPr>
        </p:nvSpPr>
        <p:spPr>
          <a:xfrm>
            <a:off x="127000" y="50800"/>
            <a:ext cx="2971800" cy="635000"/>
          </a:xfrm>
        </p:spPr>
        <p:txBody>
          <a:bodyPr/>
          <a:lstStyle/>
          <a:p>
            <a:pPr indent="0" eaLnBrk="1" hangingPunct="1"/>
            <a:r>
              <a:rPr lang="en-US" altLang="en-US"/>
              <a:t>The proposal of Barnard</a:t>
            </a:r>
          </a:p>
        </p:txBody>
      </p:sp>
      <p:sp>
        <p:nvSpPr>
          <p:cNvPr id="51202" name="Slide Number Placeholder 3">
            <a:extLst>
              <a:ext uri="{FF2B5EF4-FFF2-40B4-BE49-F238E27FC236}">
                <a16:creationId xmlns:a16="http://schemas.microsoft.com/office/drawing/2014/main" id="{0ADDD837-D75A-CAFA-F75B-8B144B2FADF5}"/>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8BC5B0C8-6A11-8849-A1D5-383DC0C56FCF}" type="slidenum">
              <a:rPr lang="en-US" altLang="en-US" sz="1400">
                <a:solidFill>
                  <a:schemeClr val="tx1"/>
                </a:solidFill>
                <a:latin typeface="Times" pitchFamily="2" charset="0"/>
                <a:sym typeface="Times" pitchFamily="2" charset="0"/>
              </a:rPr>
              <a:pPr eaLnBrk="1" hangingPunct="1"/>
              <a:t>28</a:t>
            </a:fld>
            <a:endParaRPr lang="en-US" altLang="en-US" sz="1400">
              <a:solidFill>
                <a:schemeClr val="tx1"/>
              </a:solidFill>
              <a:latin typeface="Times" pitchFamily="2" charset="0"/>
              <a:sym typeface="Times" pitchFamily="2" charset="0"/>
            </a:endParaRPr>
          </a:p>
        </p:txBody>
      </p:sp>
      <p:pic>
        <p:nvPicPr>
          <p:cNvPr id="51203" name="Picture 4">
            <a:extLst>
              <a:ext uri="{FF2B5EF4-FFF2-40B4-BE49-F238E27FC236}">
                <a16:creationId xmlns:a16="http://schemas.microsoft.com/office/drawing/2014/main" id="{FE153E74-76E8-6905-8415-E1620F9BE5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11400" y="-28041600"/>
            <a:ext cx="17303750" cy="27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5">
            <a:extLst>
              <a:ext uri="{FF2B5EF4-FFF2-40B4-BE49-F238E27FC236}">
                <a16:creationId xmlns:a16="http://schemas.microsoft.com/office/drawing/2014/main" id="{A48257BE-DDB3-3810-47B9-4213F9811A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03600" y="0"/>
            <a:ext cx="43259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09577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87171E1E-8B7F-19AB-86D4-8525EFF83C81}"/>
              </a:ext>
            </a:extLst>
          </p:cNvPr>
          <p:cNvSpPr>
            <a:spLocks noGrp="1"/>
          </p:cNvSpPr>
          <p:nvPr>
            <p:ph type="title"/>
          </p:nvPr>
        </p:nvSpPr>
        <p:spPr/>
        <p:txBody>
          <a:bodyPr/>
          <a:lstStyle/>
          <a:p>
            <a:pPr indent="0" eaLnBrk="1" hangingPunct="1"/>
            <a:r>
              <a:rPr lang="en-US" altLang="en-US"/>
              <a:t>The proposal of Barnard</a:t>
            </a:r>
          </a:p>
        </p:txBody>
      </p:sp>
      <p:sp>
        <p:nvSpPr>
          <p:cNvPr id="52226" name="Slide Number Placeholder 3">
            <a:extLst>
              <a:ext uri="{FF2B5EF4-FFF2-40B4-BE49-F238E27FC236}">
                <a16:creationId xmlns:a16="http://schemas.microsoft.com/office/drawing/2014/main" id="{FF3D36DF-4E27-40A6-F01D-6FE217AD8964}"/>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F683C58F-C79A-A14B-87AA-69EC0627ABFE}" type="slidenum">
              <a:rPr lang="en-US" altLang="en-US" sz="1400">
                <a:solidFill>
                  <a:schemeClr val="tx1"/>
                </a:solidFill>
                <a:latin typeface="Times" pitchFamily="2" charset="0"/>
                <a:sym typeface="Times" pitchFamily="2" charset="0"/>
              </a:rPr>
              <a:pPr eaLnBrk="1" hangingPunct="1"/>
              <a:t>29</a:t>
            </a:fld>
            <a:endParaRPr lang="en-US" altLang="en-US" sz="1400">
              <a:solidFill>
                <a:schemeClr val="tx1"/>
              </a:solidFill>
              <a:latin typeface="Times" pitchFamily="2" charset="0"/>
              <a:sym typeface="Times" pitchFamily="2" charset="0"/>
            </a:endParaRPr>
          </a:p>
        </p:txBody>
      </p:sp>
      <p:pic>
        <p:nvPicPr>
          <p:cNvPr id="52227" name="Picture 4">
            <a:extLst>
              <a:ext uri="{FF2B5EF4-FFF2-40B4-BE49-F238E27FC236}">
                <a16:creationId xmlns:a16="http://schemas.microsoft.com/office/drawing/2014/main" id="{E36E353A-648D-52EE-8FA7-42D9989537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9138" y="1828800"/>
            <a:ext cx="8737600" cy="366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082070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a:extLst>
              <a:ext uri="{FF2B5EF4-FFF2-40B4-BE49-F238E27FC236}">
                <a16:creationId xmlns:a16="http://schemas.microsoft.com/office/drawing/2014/main" id="{B5408515-802E-4537-2DF6-86C3F7E5CDA9}"/>
              </a:ext>
            </a:extLst>
          </p:cNvPr>
          <p:cNvSpPr>
            <a:spLocks noGrp="1"/>
          </p:cNvSpPr>
          <p:nvPr>
            <p:ph type="title"/>
          </p:nvPr>
        </p:nvSpPr>
        <p:spPr/>
        <p:txBody>
          <a:bodyPr/>
          <a:lstStyle/>
          <a:p>
            <a:pPr indent="0" eaLnBrk="1" hangingPunct="1"/>
            <a:r>
              <a:rPr lang="en-US" altLang="en-US"/>
              <a:t>Evaluation of the proposal</a:t>
            </a:r>
          </a:p>
        </p:txBody>
      </p:sp>
      <p:sp>
        <p:nvSpPr>
          <p:cNvPr id="53250" name="Slide Number Placeholder 3">
            <a:extLst>
              <a:ext uri="{FF2B5EF4-FFF2-40B4-BE49-F238E27FC236}">
                <a16:creationId xmlns:a16="http://schemas.microsoft.com/office/drawing/2014/main" id="{5952F146-4FED-B362-7782-514A5228C225}"/>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18BFFBDE-1150-2442-BE14-7AA92D1653F4}" type="slidenum">
              <a:rPr lang="en-US" altLang="en-US" sz="1400">
                <a:solidFill>
                  <a:schemeClr val="tx1"/>
                </a:solidFill>
                <a:latin typeface="Times" pitchFamily="2" charset="0"/>
                <a:sym typeface="Times" pitchFamily="2" charset="0"/>
              </a:rPr>
              <a:pPr eaLnBrk="1" hangingPunct="1"/>
              <a:t>30</a:t>
            </a:fld>
            <a:endParaRPr lang="en-US" altLang="en-US" sz="1400">
              <a:solidFill>
                <a:schemeClr val="tx1"/>
              </a:solidFill>
              <a:latin typeface="Times" pitchFamily="2" charset="0"/>
              <a:sym typeface="Times" pitchFamily="2" charset="0"/>
            </a:endParaRPr>
          </a:p>
        </p:txBody>
      </p:sp>
      <p:pic>
        <p:nvPicPr>
          <p:cNvPr id="99333" name="Picture 4">
            <a:extLst>
              <a:ext uri="{FF2B5EF4-FFF2-40B4-BE49-F238E27FC236}">
                <a16:creationId xmlns:a16="http://schemas.microsoft.com/office/drawing/2014/main" id="{F8C08B95-0492-52F5-D560-67252CC5DC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3888" y="838200"/>
            <a:ext cx="2968625"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Picture 5">
            <a:extLst>
              <a:ext uri="{FF2B5EF4-FFF2-40B4-BE49-F238E27FC236}">
                <a16:creationId xmlns:a16="http://schemas.microsoft.com/office/drawing/2014/main" id="{B51FEAA0-1DED-A938-E2BE-71BD93CFE2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3000" y="3363913"/>
            <a:ext cx="7505700" cy="425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814F69E6-C5AA-607C-ABE2-36B601FC0E6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27600" y="1803400"/>
            <a:ext cx="4445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D2458B4D-1FB6-65C9-D144-E9466D8F6E47}"/>
              </a:ext>
            </a:extLst>
          </p:cNvPr>
          <p:cNvSpPr txBox="1">
            <a:spLocks noChangeArrowheads="1"/>
          </p:cNvSpPr>
          <p:nvPr/>
        </p:nvSpPr>
        <p:spPr bwMode="auto">
          <a:xfrm>
            <a:off x="431800" y="1879600"/>
            <a:ext cx="4572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000"/>
              <a:t>Equivalent to the present discount value of the coupon = the present discount value of 3.   </a:t>
            </a:r>
          </a:p>
        </p:txBody>
      </p:sp>
      <p:sp>
        <p:nvSpPr>
          <p:cNvPr id="53255" name="TextBox 8">
            <a:extLst>
              <a:ext uri="{FF2B5EF4-FFF2-40B4-BE49-F238E27FC236}">
                <a16:creationId xmlns:a16="http://schemas.microsoft.com/office/drawing/2014/main" id="{7DC5BFE3-DB22-FCCF-DB58-EFDF924D70A6}"/>
              </a:ext>
            </a:extLst>
          </p:cNvPr>
          <p:cNvSpPr txBox="1">
            <a:spLocks noChangeArrowheads="1"/>
          </p:cNvSpPr>
          <p:nvPr/>
        </p:nvSpPr>
        <p:spPr bwMode="auto">
          <a:xfrm>
            <a:off x="7975600" y="2870200"/>
            <a:ext cx="1447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000"/>
              <a:t>Take r = 3%   </a:t>
            </a:r>
          </a:p>
        </p:txBody>
      </p:sp>
      <p:sp>
        <p:nvSpPr>
          <p:cNvPr id="10" name="Oval 9">
            <a:extLst>
              <a:ext uri="{FF2B5EF4-FFF2-40B4-BE49-F238E27FC236}">
                <a16:creationId xmlns:a16="http://schemas.microsoft.com/office/drawing/2014/main" id="{203524D8-9CEE-8511-CAE4-9C4064E20F08}"/>
              </a:ext>
            </a:extLst>
          </p:cNvPr>
          <p:cNvSpPr>
            <a:spLocks noChangeArrowheads="1"/>
          </p:cNvSpPr>
          <p:nvPr/>
        </p:nvSpPr>
        <p:spPr bwMode="auto">
          <a:xfrm>
            <a:off x="4965700" y="2143125"/>
            <a:ext cx="304800" cy="304800"/>
          </a:xfrm>
          <a:prstGeom prst="ellipse">
            <a:avLst/>
          </a:prstGeom>
          <a:noFill/>
          <a:ln w="3175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cxnSp>
        <p:nvCxnSpPr>
          <p:cNvPr id="12" name="Straight Arrow Connector 11">
            <a:extLst>
              <a:ext uri="{FF2B5EF4-FFF2-40B4-BE49-F238E27FC236}">
                <a16:creationId xmlns:a16="http://schemas.microsoft.com/office/drawing/2014/main" id="{6CF837D8-AD6F-0A7C-F9A0-2AA6D38B4687}"/>
              </a:ext>
            </a:extLst>
          </p:cNvPr>
          <p:cNvCxnSpPr>
            <a:cxnSpLocks noChangeShapeType="1"/>
          </p:cNvCxnSpPr>
          <p:nvPr/>
        </p:nvCxnSpPr>
        <p:spPr bwMode="auto">
          <a:xfrm rot="5400000">
            <a:off x="2984500" y="2781300"/>
            <a:ext cx="2286000" cy="1600200"/>
          </a:xfrm>
          <a:prstGeom prst="straightConnector1">
            <a:avLst/>
          </a:prstGeom>
          <a:noFill/>
          <a:ln w="25400">
            <a:solidFill>
              <a:srgbClr val="0000FF"/>
            </a:solidFill>
            <a:round/>
            <a:headEnd type="triangle" w="lg" len="med"/>
            <a:tailEnd type="none" w="lg" len="med"/>
          </a:ln>
          <a:extLst>
            <a:ext uri="{909E8E84-426E-40DD-AFC4-6F175D3DCCD1}">
              <a14:hiddenFill xmlns:a14="http://schemas.microsoft.com/office/drawing/2010/main">
                <a:noFill/>
              </a14:hiddenFill>
            </a:ext>
          </a:extLst>
        </p:spPr>
      </p:cxnSp>
      <p:sp>
        <p:nvSpPr>
          <p:cNvPr id="15" name="Oval 14">
            <a:extLst>
              <a:ext uri="{FF2B5EF4-FFF2-40B4-BE49-F238E27FC236}">
                <a16:creationId xmlns:a16="http://schemas.microsoft.com/office/drawing/2014/main" id="{1594B4C9-43D8-6EE8-AF5E-2636641B70F2}"/>
              </a:ext>
            </a:extLst>
          </p:cNvPr>
          <p:cNvSpPr>
            <a:spLocks noChangeArrowheads="1"/>
          </p:cNvSpPr>
          <p:nvPr/>
        </p:nvSpPr>
        <p:spPr bwMode="auto">
          <a:xfrm>
            <a:off x="8528050" y="1952625"/>
            <a:ext cx="381000" cy="381000"/>
          </a:xfrm>
          <a:prstGeom prst="ellipse">
            <a:avLst/>
          </a:prstGeom>
          <a:noFill/>
          <a:ln w="3175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solidFill>
                <a:srgbClr val="FF6600"/>
              </a:solidFill>
            </a:endParaRPr>
          </a:p>
        </p:txBody>
      </p:sp>
      <p:sp>
        <p:nvSpPr>
          <p:cNvPr id="16" name="Oval 15">
            <a:extLst>
              <a:ext uri="{FF2B5EF4-FFF2-40B4-BE49-F238E27FC236}">
                <a16:creationId xmlns:a16="http://schemas.microsoft.com/office/drawing/2014/main" id="{B58C2844-2011-C82F-2CA2-0F1E9F94866C}"/>
              </a:ext>
            </a:extLst>
          </p:cNvPr>
          <p:cNvSpPr>
            <a:spLocks noChangeArrowheads="1"/>
          </p:cNvSpPr>
          <p:nvPr/>
        </p:nvSpPr>
        <p:spPr bwMode="auto">
          <a:xfrm>
            <a:off x="5232400" y="1866900"/>
            <a:ext cx="304800" cy="304800"/>
          </a:xfrm>
          <a:prstGeom prst="ellipse">
            <a:avLst/>
          </a:prstGeom>
          <a:noFill/>
          <a:ln w="317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solidFill>
                <a:srgbClr val="008000"/>
              </a:solidFill>
            </a:endParaRPr>
          </a:p>
        </p:txBody>
      </p:sp>
      <p:sp>
        <p:nvSpPr>
          <p:cNvPr id="17" name="Oval 16">
            <a:extLst>
              <a:ext uri="{FF2B5EF4-FFF2-40B4-BE49-F238E27FC236}">
                <a16:creationId xmlns:a16="http://schemas.microsoft.com/office/drawing/2014/main" id="{AA38C599-67B9-7950-3AFF-F8FA06CD2FE9}"/>
              </a:ext>
            </a:extLst>
          </p:cNvPr>
          <p:cNvSpPr>
            <a:spLocks noChangeArrowheads="1"/>
          </p:cNvSpPr>
          <p:nvPr/>
        </p:nvSpPr>
        <p:spPr bwMode="auto">
          <a:xfrm>
            <a:off x="6862763" y="1885950"/>
            <a:ext cx="304800" cy="304800"/>
          </a:xfrm>
          <a:prstGeom prst="ellipse">
            <a:avLst/>
          </a:prstGeom>
          <a:noFill/>
          <a:ln w="317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solidFill>
                <a:srgbClr val="008000"/>
              </a:solidFill>
            </a:endParaRPr>
          </a:p>
        </p:txBody>
      </p:sp>
      <p:cxnSp>
        <p:nvCxnSpPr>
          <p:cNvPr id="18" name="Straight Arrow Connector 17">
            <a:extLst>
              <a:ext uri="{FF2B5EF4-FFF2-40B4-BE49-F238E27FC236}">
                <a16:creationId xmlns:a16="http://schemas.microsoft.com/office/drawing/2014/main" id="{CDB654FC-3A85-5AF7-19DA-6A75CA058F08}"/>
              </a:ext>
            </a:extLst>
          </p:cNvPr>
          <p:cNvCxnSpPr>
            <a:cxnSpLocks noChangeShapeType="1"/>
          </p:cNvCxnSpPr>
          <p:nvPr/>
        </p:nvCxnSpPr>
        <p:spPr bwMode="auto">
          <a:xfrm flipV="1">
            <a:off x="5765800" y="2362200"/>
            <a:ext cx="2743200" cy="2286000"/>
          </a:xfrm>
          <a:prstGeom prst="straightConnector1">
            <a:avLst/>
          </a:prstGeom>
          <a:noFill/>
          <a:ln w="25400">
            <a:solidFill>
              <a:srgbClr val="FF6600"/>
            </a:solidFill>
            <a:round/>
            <a:headEnd type="triangle" w="lg" len="med"/>
            <a:tailEnd type="none" w="lg" len="med"/>
          </a:ln>
          <a:extLst>
            <a:ext uri="{909E8E84-426E-40DD-AFC4-6F175D3DCCD1}">
              <a14:hiddenFill xmlns:a14="http://schemas.microsoft.com/office/drawing/2010/main">
                <a:noFill/>
              </a14:hiddenFill>
            </a:ext>
          </a:extLst>
        </p:spPr>
      </p:cxnSp>
      <p:sp>
        <p:nvSpPr>
          <p:cNvPr id="21" name="TextBox 20">
            <a:extLst>
              <a:ext uri="{FF2B5EF4-FFF2-40B4-BE49-F238E27FC236}">
                <a16:creationId xmlns:a16="http://schemas.microsoft.com/office/drawing/2014/main" id="{0D647E1D-A114-B9A7-AAD7-F6908992BFE6}"/>
              </a:ext>
            </a:extLst>
          </p:cNvPr>
          <p:cNvSpPr txBox="1">
            <a:spLocks noChangeArrowheads="1"/>
          </p:cNvSpPr>
          <p:nvPr/>
        </p:nvSpPr>
        <p:spPr bwMode="auto">
          <a:xfrm>
            <a:off x="508000" y="3686175"/>
            <a:ext cx="141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000">
                <a:solidFill>
                  <a:srgbClr val="0000FF"/>
                </a:solidFill>
              </a:rPr>
              <a:t>1. Choose c </a:t>
            </a:r>
          </a:p>
        </p:txBody>
      </p:sp>
      <p:sp>
        <p:nvSpPr>
          <p:cNvPr id="22" name="TextBox 21">
            <a:extLst>
              <a:ext uri="{FF2B5EF4-FFF2-40B4-BE49-F238E27FC236}">
                <a16:creationId xmlns:a16="http://schemas.microsoft.com/office/drawing/2014/main" id="{598E9AA8-0152-E066-B3AC-E3B2EAFA68CF}"/>
              </a:ext>
            </a:extLst>
          </p:cNvPr>
          <p:cNvSpPr txBox="1">
            <a:spLocks noChangeArrowheads="1"/>
          </p:cNvSpPr>
          <p:nvPr/>
        </p:nvSpPr>
        <p:spPr bwMode="auto">
          <a:xfrm>
            <a:off x="355600" y="4267200"/>
            <a:ext cx="1981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000">
                <a:solidFill>
                  <a:srgbClr val="008000"/>
                </a:solidFill>
              </a:rPr>
              <a:t>2. For any value of the maturity n, the formula gives Q </a:t>
            </a:r>
            <a:r>
              <a:rPr lang="en-US" altLang="en-US" sz="2000">
                <a:solidFill>
                  <a:srgbClr val="0000FF"/>
                </a:solidFill>
              </a:rPr>
              <a:t> </a:t>
            </a:r>
          </a:p>
        </p:txBody>
      </p:sp>
      <p:sp>
        <p:nvSpPr>
          <p:cNvPr id="24" name="TextBox 23">
            <a:extLst>
              <a:ext uri="{FF2B5EF4-FFF2-40B4-BE49-F238E27FC236}">
                <a16:creationId xmlns:a16="http://schemas.microsoft.com/office/drawing/2014/main" id="{82EFB5C7-37E3-FE7D-F48E-2C8CFE6FB4D6}"/>
              </a:ext>
            </a:extLst>
          </p:cNvPr>
          <p:cNvSpPr txBox="1">
            <a:spLocks noChangeArrowheads="1"/>
          </p:cNvSpPr>
          <p:nvPr/>
        </p:nvSpPr>
        <p:spPr bwMode="auto">
          <a:xfrm>
            <a:off x="355600" y="5791200"/>
            <a:ext cx="19812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000">
                <a:solidFill>
                  <a:srgbClr val="FF0000"/>
                </a:solidFill>
              </a:rPr>
              <a:t>3. Choose </a:t>
            </a:r>
            <a:r>
              <a:rPr lang="en-US" altLang="en-US" sz="2800" b="1">
                <a:solidFill>
                  <a:srgbClr val="FF0000"/>
                </a:solidFill>
              </a:rPr>
              <a:t>n</a:t>
            </a:r>
            <a:r>
              <a:rPr lang="en-US" altLang="en-US" sz="2000">
                <a:solidFill>
                  <a:srgbClr val="FF0000"/>
                </a:solidFill>
              </a:rPr>
              <a:t> (up to a quarter) that produces the Q closest to 100</a:t>
            </a:r>
          </a:p>
        </p:txBody>
      </p:sp>
      <p:cxnSp>
        <p:nvCxnSpPr>
          <p:cNvPr id="26" name="Straight Arrow Connector 25">
            <a:extLst>
              <a:ext uri="{FF2B5EF4-FFF2-40B4-BE49-F238E27FC236}">
                <a16:creationId xmlns:a16="http://schemas.microsoft.com/office/drawing/2014/main" id="{DBD58293-6320-727F-6CB2-33DDBF2C46AF}"/>
              </a:ext>
            </a:extLst>
          </p:cNvPr>
          <p:cNvCxnSpPr>
            <a:cxnSpLocks noChangeShapeType="1"/>
          </p:cNvCxnSpPr>
          <p:nvPr/>
        </p:nvCxnSpPr>
        <p:spPr bwMode="auto">
          <a:xfrm rot="10800000" flipV="1">
            <a:off x="1803400" y="5105400"/>
            <a:ext cx="2286000" cy="762000"/>
          </a:xfrm>
          <a:prstGeom prst="straightConnector1">
            <a:avLst/>
          </a:prstGeom>
          <a:noFill/>
          <a:ln w="25400">
            <a:solidFill>
              <a:srgbClr val="FF0000"/>
            </a:solidFill>
            <a:round/>
            <a:headEnd type="triangle" w="lg" len="med"/>
            <a:tailEnd type="none" w="lg"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0477251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933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93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5" grpId="0" animBg="1"/>
      <p:bldP spid="16" grpId="0" animBg="1"/>
      <p:bldP spid="17" grpId="0" animBg="1"/>
      <p:bldP spid="21" grpId="0"/>
      <p:bldP spid="22" grpId="0"/>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401E0679-4F7C-3912-712A-DCAF6B38C08A}"/>
              </a:ext>
            </a:extLst>
          </p:cNvPr>
          <p:cNvSpPr>
            <a:spLocks noGrp="1"/>
          </p:cNvSpPr>
          <p:nvPr>
            <p:ph type="title"/>
          </p:nvPr>
        </p:nvSpPr>
        <p:spPr/>
        <p:txBody>
          <a:bodyPr/>
          <a:lstStyle/>
          <a:p>
            <a:pPr indent="0" eaLnBrk="1" hangingPunct="1"/>
            <a:r>
              <a:rPr lang="en-US" altLang="en-US"/>
              <a:t>Impact</a:t>
            </a:r>
          </a:p>
        </p:txBody>
      </p:sp>
      <p:sp>
        <p:nvSpPr>
          <p:cNvPr id="54274" name="Content Placeholder 2">
            <a:extLst>
              <a:ext uri="{FF2B5EF4-FFF2-40B4-BE49-F238E27FC236}">
                <a16:creationId xmlns:a16="http://schemas.microsoft.com/office/drawing/2014/main" id="{38684766-25D1-E1C3-A6F2-8400482F861C}"/>
              </a:ext>
            </a:extLst>
          </p:cNvPr>
          <p:cNvSpPr>
            <a:spLocks noGrp="1"/>
          </p:cNvSpPr>
          <p:nvPr>
            <p:ph idx="1"/>
          </p:nvPr>
        </p:nvSpPr>
        <p:spPr/>
        <p:txBody>
          <a:bodyPr/>
          <a:lstStyle/>
          <a:p>
            <a:pPr eaLnBrk="1" hangingPunct="1"/>
            <a:endParaRPr lang="en-US" altLang="en-US"/>
          </a:p>
        </p:txBody>
      </p:sp>
      <p:sp>
        <p:nvSpPr>
          <p:cNvPr id="54275" name="Slide Number Placeholder 3">
            <a:extLst>
              <a:ext uri="{FF2B5EF4-FFF2-40B4-BE49-F238E27FC236}">
                <a16:creationId xmlns:a16="http://schemas.microsoft.com/office/drawing/2014/main" id="{5E44FC3B-5149-0C92-7F88-C4F38490617E}"/>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2A1952D7-49A2-D44A-8C03-31B2F6F1C583}" type="slidenum">
              <a:rPr lang="en-US" altLang="en-US" sz="1400">
                <a:solidFill>
                  <a:schemeClr val="tx1"/>
                </a:solidFill>
                <a:latin typeface="Times" pitchFamily="2" charset="0"/>
                <a:sym typeface="Times" pitchFamily="2" charset="0"/>
              </a:rPr>
              <a:pPr eaLnBrk="1" hangingPunct="1"/>
              <a:t>31</a:t>
            </a:fld>
            <a:endParaRPr lang="en-US" altLang="en-US" sz="1400">
              <a:solidFill>
                <a:schemeClr val="tx1"/>
              </a:solidFill>
              <a:latin typeface="Times" pitchFamily="2" charset="0"/>
              <a:sym typeface="Times" pitchFamily="2" charset="0"/>
            </a:endParaRPr>
          </a:p>
        </p:txBody>
      </p:sp>
      <p:pic>
        <p:nvPicPr>
          <p:cNvPr id="54276" name="Picture 4">
            <a:extLst>
              <a:ext uri="{FF2B5EF4-FFF2-40B4-BE49-F238E27FC236}">
                <a16:creationId xmlns:a16="http://schemas.microsoft.com/office/drawing/2014/main" id="{42756CAA-2D3F-4D43-13E9-D26B9B4F26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7050" y="1111250"/>
            <a:ext cx="6565900" cy="539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209341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a:extLst>
              <a:ext uri="{FF2B5EF4-FFF2-40B4-BE49-F238E27FC236}">
                <a16:creationId xmlns:a16="http://schemas.microsoft.com/office/drawing/2014/main" id="{8F368437-C1E5-FCC9-67FD-169AC5E9A6D3}"/>
              </a:ext>
            </a:extLst>
          </p:cNvPr>
          <p:cNvSpPr>
            <a:spLocks noGrp="1"/>
          </p:cNvSpPr>
          <p:nvPr>
            <p:ph type="title"/>
          </p:nvPr>
        </p:nvSpPr>
        <p:spPr/>
        <p:txBody>
          <a:bodyPr/>
          <a:lstStyle/>
          <a:p>
            <a:pPr indent="0" eaLnBrk="1" hangingPunct="1"/>
            <a:r>
              <a:rPr lang="en-US" altLang="en-US"/>
              <a:t>The market was not prepared</a:t>
            </a:r>
          </a:p>
        </p:txBody>
      </p:sp>
      <p:sp>
        <p:nvSpPr>
          <p:cNvPr id="73730" name="Content Placeholder 2">
            <a:extLst>
              <a:ext uri="{FF2B5EF4-FFF2-40B4-BE49-F238E27FC236}">
                <a16:creationId xmlns:a16="http://schemas.microsoft.com/office/drawing/2014/main" id="{1805F27D-CBAC-E2BB-336A-43C0E138E15B}"/>
              </a:ext>
            </a:extLst>
          </p:cNvPr>
          <p:cNvSpPr>
            <a:spLocks noGrp="1"/>
          </p:cNvSpPr>
          <p:nvPr>
            <p:ph idx="1"/>
          </p:nvPr>
        </p:nvSpPr>
        <p:spPr/>
        <p:txBody>
          <a:bodyPr/>
          <a:lstStyle/>
          <a:p>
            <a:pPr eaLnBrk="1" hangingPunct="1"/>
            <a:endParaRPr lang="en-US" altLang="en-US"/>
          </a:p>
        </p:txBody>
      </p:sp>
      <p:sp>
        <p:nvSpPr>
          <p:cNvPr id="73731" name="Slide Number Placeholder 3">
            <a:extLst>
              <a:ext uri="{FF2B5EF4-FFF2-40B4-BE49-F238E27FC236}">
                <a16:creationId xmlns:a16="http://schemas.microsoft.com/office/drawing/2014/main" id="{B745F9B7-D0B1-5A86-AD73-D81B18E4FF54}"/>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0539083C-008B-0840-BE82-20DA356D9258}" type="slidenum">
              <a:rPr lang="en-US" altLang="en-US" sz="1400">
                <a:solidFill>
                  <a:schemeClr val="tx1"/>
                </a:solidFill>
                <a:latin typeface="Times" pitchFamily="2" charset="0"/>
                <a:sym typeface="Times" pitchFamily="2" charset="0"/>
              </a:rPr>
              <a:pPr eaLnBrk="1" hangingPunct="1"/>
              <a:t>32</a:t>
            </a:fld>
            <a:endParaRPr lang="en-US" altLang="en-US" sz="1400">
              <a:solidFill>
                <a:schemeClr val="tx1"/>
              </a:solidFill>
              <a:latin typeface="Times" pitchFamily="2" charset="0"/>
              <a:sym typeface="Times" pitchFamily="2" charset="0"/>
            </a:endParaRPr>
          </a:p>
        </p:txBody>
      </p:sp>
      <p:pic>
        <p:nvPicPr>
          <p:cNvPr id="73732" name="Picture 4">
            <a:extLst>
              <a:ext uri="{FF2B5EF4-FFF2-40B4-BE49-F238E27FC236}">
                <a16:creationId xmlns:a16="http://schemas.microsoft.com/office/drawing/2014/main" id="{121B8D37-E92A-0057-AE4A-D4320BEA2C2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7050" y="1111250"/>
            <a:ext cx="6565900" cy="539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BD6D3B44-F5CD-EDE1-31E5-5E0242F1CED7}"/>
              </a:ext>
            </a:extLst>
          </p:cNvPr>
          <p:cNvCxnSpPr>
            <a:cxnSpLocks noChangeShapeType="1"/>
          </p:cNvCxnSpPr>
          <p:nvPr/>
        </p:nvCxnSpPr>
        <p:spPr bwMode="auto">
          <a:xfrm flipH="1">
            <a:off x="5613400" y="1905000"/>
            <a:ext cx="76200" cy="3962400"/>
          </a:xfrm>
          <a:prstGeom prst="straightConnector1">
            <a:avLst/>
          </a:prstGeom>
          <a:noFill/>
          <a:ln w="25400">
            <a:solidFill>
              <a:srgbClr val="0000FF"/>
            </a:solidFill>
            <a:round/>
            <a:headEnd type="none" w="lg" len="med"/>
            <a:tailEnd type="none" w="lg" len="med"/>
          </a:ln>
          <a:extLst>
            <a:ext uri="{909E8E84-426E-40DD-AFC4-6F175D3DCCD1}">
              <a14:hiddenFill xmlns:a14="http://schemas.microsoft.com/office/drawing/2010/main">
                <a:noFill/>
              </a14:hiddenFill>
            </a:ext>
          </a:extLst>
        </p:spPr>
      </p:cxnSp>
      <p:cxnSp>
        <p:nvCxnSpPr>
          <p:cNvPr id="11" name="Straight Arrow Connector 10">
            <a:extLst>
              <a:ext uri="{FF2B5EF4-FFF2-40B4-BE49-F238E27FC236}">
                <a16:creationId xmlns:a16="http://schemas.microsoft.com/office/drawing/2014/main" id="{79CD0FA5-C93B-669C-6F63-9E4B6A92F63A}"/>
              </a:ext>
            </a:extLst>
          </p:cNvPr>
          <p:cNvCxnSpPr>
            <a:cxnSpLocks noChangeShapeType="1"/>
          </p:cNvCxnSpPr>
          <p:nvPr/>
        </p:nvCxnSpPr>
        <p:spPr bwMode="auto">
          <a:xfrm>
            <a:off x="2413000" y="3733800"/>
            <a:ext cx="5410200" cy="0"/>
          </a:xfrm>
          <a:prstGeom prst="straightConnector1">
            <a:avLst/>
          </a:prstGeom>
          <a:noFill/>
          <a:ln w="25400">
            <a:solidFill>
              <a:srgbClr val="0000FF"/>
            </a:solidFill>
            <a:round/>
            <a:headEnd type="none" w="lg" len="med"/>
            <a:tailEnd type="none" w="lg" len="med"/>
          </a:ln>
          <a:extLst>
            <a:ext uri="{909E8E84-426E-40DD-AFC4-6F175D3DCCD1}">
              <a14:hiddenFill xmlns:a14="http://schemas.microsoft.com/office/drawing/2010/main">
                <a:noFill/>
              </a14:hiddenFill>
            </a:ext>
          </a:extLst>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A4A14A8F-8DCF-9141-9763-1C676756982B}"/>
              </a:ext>
            </a:extLst>
          </p:cNvPr>
          <p:cNvSpPr>
            <a:spLocks noGrp="1"/>
          </p:cNvSpPr>
          <p:nvPr>
            <p:ph type="title"/>
          </p:nvPr>
        </p:nvSpPr>
        <p:spPr/>
        <p:txBody>
          <a:bodyPr/>
          <a:lstStyle/>
          <a:p>
            <a:r>
              <a:rPr lang="en-US" altLang="en-US">
                <a:ea typeface="ヒラギノ明朝 ProN W3" panose="02020300000000000000" pitchFamily="18" charset="-128"/>
              </a:rPr>
              <a:t>Two shocks</a:t>
            </a:r>
          </a:p>
        </p:txBody>
      </p:sp>
      <p:sp>
        <p:nvSpPr>
          <p:cNvPr id="63490" name="Content Placeholder 2">
            <a:extLst>
              <a:ext uri="{FF2B5EF4-FFF2-40B4-BE49-F238E27FC236}">
                <a16:creationId xmlns:a16="http://schemas.microsoft.com/office/drawing/2014/main" id="{7A0F20EE-6CDF-A542-BC7C-92E5415F0357}"/>
              </a:ext>
            </a:extLst>
          </p:cNvPr>
          <p:cNvSpPr>
            <a:spLocks noGrp="1"/>
          </p:cNvSpPr>
          <p:nvPr>
            <p:ph idx="1"/>
          </p:nvPr>
        </p:nvSpPr>
        <p:spPr/>
        <p:txBody>
          <a:bodyPr/>
          <a:lstStyle/>
          <a:p>
            <a:endParaRPr lang="en-US" altLang="en-US">
              <a:ea typeface="ヒラギノ明朝 ProN W3" panose="02020300000000000000" pitchFamily="18" charset="-128"/>
            </a:endParaRPr>
          </a:p>
        </p:txBody>
      </p:sp>
      <p:sp>
        <p:nvSpPr>
          <p:cNvPr id="63491" name="Slide Number Placeholder 3">
            <a:extLst>
              <a:ext uri="{FF2B5EF4-FFF2-40B4-BE49-F238E27FC236}">
                <a16:creationId xmlns:a16="http://schemas.microsoft.com/office/drawing/2014/main" id="{C3B0403B-85F5-F44B-959D-512333854569}"/>
              </a:ext>
            </a:extLst>
          </p:cNvPr>
          <p:cNvSpPr>
            <a:spLocks noGrp="1"/>
          </p:cNvSpPr>
          <p:nvPr>
            <p:ph type="sldNum" sz="quarter" idx="12"/>
          </p:nvPr>
        </p:nvSpPr>
        <p:spPr bwMode="auto">
          <a:xfrm>
            <a:off x="6553200" y="6248400"/>
            <a:ext cx="19050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a:lstStyle>
          <a:p>
            <a:pPr algn="l" eaLnBrk="1" hangingPunct="1"/>
            <a:fld id="{B91D147D-5B5E-454F-99F7-7FD77E4D5B5F}" type="slidenum">
              <a:rPr lang="en-US" altLang="en-US" smtClean="0"/>
              <a:pPr algn="l" eaLnBrk="1" hangingPunct="1"/>
              <a:t>33</a:t>
            </a:fld>
            <a:endParaRPr lang="en-US" altLang="en-US" sz="1444">
              <a:ea typeface="ヒラギノ角ゴ ProN W3" panose="020B0300000000000000" pitchFamily="34" charset="-128"/>
              <a:sym typeface="Times" pitchFamily="2" charset="0"/>
            </a:endParaRPr>
          </a:p>
        </p:txBody>
      </p:sp>
      <p:pic>
        <p:nvPicPr>
          <p:cNvPr id="63492" name="Picture 4">
            <a:extLst>
              <a:ext uri="{FF2B5EF4-FFF2-40B4-BE49-F238E27FC236}">
                <a16:creationId xmlns:a16="http://schemas.microsoft.com/office/drawing/2014/main" id="{77E24F4B-EB0F-9E4C-B749-9FD0A1264BB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23306" y="1294695"/>
            <a:ext cx="6962070" cy="556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TextBox 5">
            <a:extLst>
              <a:ext uri="{FF2B5EF4-FFF2-40B4-BE49-F238E27FC236}">
                <a16:creationId xmlns:a16="http://schemas.microsoft.com/office/drawing/2014/main" id="{EFD272BD-D2A1-0546-946D-C26CB43D2A4F}"/>
              </a:ext>
            </a:extLst>
          </p:cNvPr>
          <p:cNvSpPr txBox="1">
            <a:spLocks noChangeArrowheads="1"/>
          </p:cNvSpPr>
          <p:nvPr/>
        </p:nvSpPr>
        <p:spPr bwMode="auto">
          <a:xfrm>
            <a:off x="3480254" y="2361848"/>
            <a:ext cx="1569660" cy="4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eaLnBrk="1" hangingPunct="1"/>
            <a:r>
              <a:rPr lang="en-US" altLang="en-US" sz="2444">
                <a:solidFill>
                  <a:srgbClr val="000000"/>
                </a:solidFill>
                <a:latin typeface="Gill Sans" panose="020B0502020104020203" pitchFamily="34" charset="-79"/>
                <a:ea typeface="ヒラギノ角ゴ ProN W3" panose="020B0300000000000000" pitchFamily="34" charset="-128"/>
              </a:rPr>
              <a:t>q – p +100</a:t>
            </a:r>
          </a:p>
        </p:txBody>
      </p:sp>
      <p:sp>
        <p:nvSpPr>
          <p:cNvPr id="63494" name="TextBox 6">
            <a:extLst>
              <a:ext uri="{FF2B5EF4-FFF2-40B4-BE49-F238E27FC236}">
                <a16:creationId xmlns:a16="http://schemas.microsoft.com/office/drawing/2014/main" id="{2C27BAFB-8C29-F14A-8020-07499D3E2F40}"/>
              </a:ext>
            </a:extLst>
          </p:cNvPr>
          <p:cNvSpPr txBox="1">
            <a:spLocks noChangeArrowheads="1"/>
          </p:cNvSpPr>
          <p:nvPr/>
        </p:nvSpPr>
        <p:spPr bwMode="auto">
          <a:xfrm>
            <a:off x="5385153" y="3302001"/>
            <a:ext cx="456847" cy="63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eaLnBrk="1" hangingPunct="1"/>
            <a:r>
              <a:rPr lang="en-US" altLang="en-US" sz="3556">
                <a:solidFill>
                  <a:srgbClr val="000000"/>
                </a:solidFill>
                <a:latin typeface="Gill Sans" panose="020B0502020104020203" pitchFamily="34" charset="-79"/>
                <a:ea typeface="ヒラギノ角ゴ ProN W3" panose="020B0300000000000000" pitchFamily="34" charset="-128"/>
              </a:rPr>
              <a:t>p</a:t>
            </a:r>
          </a:p>
        </p:txBody>
      </p:sp>
      <p:sp>
        <p:nvSpPr>
          <p:cNvPr id="63495" name="TextBox 7">
            <a:extLst>
              <a:ext uri="{FF2B5EF4-FFF2-40B4-BE49-F238E27FC236}">
                <a16:creationId xmlns:a16="http://schemas.microsoft.com/office/drawing/2014/main" id="{F6E86838-247D-9A47-A6CC-B4A9BD415040}"/>
              </a:ext>
            </a:extLst>
          </p:cNvPr>
          <p:cNvSpPr txBox="1">
            <a:spLocks noChangeArrowheads="1"/>
          </p:cNvSpPr>
          <p:nvPr/>
        </p:nvSpPr>
        <p:spPr bwMode="auto">
          <a:xfrm>
            <a:off x="6605729" y="1067154"/>
            <a:ext cx="3457293" cy="4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eaLnBrk="1" hangingPunct="1"/>
            <a:r>
              <a:rPr lang="en-US" altLang="en-US" sz="2444">
                <a:solidFill>
                  <a:srgbClr val="000000"/>
                </a:solidFill>
                <a:latin typeface="Gill Sans" panose="020B0502020104020203" pitchFamily="34" charset="-79"/>
                <a:ea typeface="ヒラギノ角ゴ ProN W3" panose="020B0300000000000000" pitchFamily="34" charset="-128"/>
              </a:rPr>
              <a:t>(i). Barnard</a:t>
            </a:r>
            <a:r>
              <a:rPr lang="ja-JP" altLang="en-US" sz="2444">
                <a:solidFill>
                  <a:srgbClr val="000000"/>
                </a:solidFill>
                <a:latin typeface="Gill Sans" panose="020B0502020104020203" pitchFamily="34" charset="-79"/>
                <a:ea typeface="ヒラギノ角ゴ ProN W3" panose="020B0300000000000000" pitchFamily="34" charset="-128"/>
              </a:rPr>
              <a:t>’</a:t>
            </a:r>
            <a:r>
              <a:rPr lang="en-US" altLang="ja-JP" sz="2444">
                <a:solidFill>
                  <a:srgbClr val="000000"/>
                </a:solidFill>
                <a:latin typeface="Gill Sans" panose="020B0502020104020203" pitchFamily="34" charset="-79"/>
                <a:ea typeface="ヒラギノ角ゴ ProN W3" panose="020B0300000000000000" pitchFamily="34" charset="-128"/>
              </a:rPr>
              <a:t>s presentation</a:t>
            </a:r>
            <a:endParaRPr lang="en-US" altLang="en-US" sz="2444">
              <a:solidFill>
                <a:srgbClr val="000000"/>
              </a:solidFill>
              <a:latin typeface="Gill Sans" panose="020B0502020104020203" pitchFamily="34" charset="-79"/>
              <a:ea typeface="ヒラギノ角ゴ ProN W3" panose="020B0300000000000000" pitchFamily="34" charset="-128"/>
            </a:endParaRPr>
          </a:p>
        </p:txBody>
      </p:sp>
      <p:cxnSp>
        <p:nvCxnSpPr>
          <p:cNvPr id="63496" name="Straight Arrow Connector 9">
            <a:extLst>
              <a:ext uri="{FF2B5EF4-FFF2-40B4-BE49-F238E27FC236}">
                <a16:creationId xmlns:a16="http://schemas.microsoft.com/office/drawing/2014/main" id="{47F309FB-0588-5E41-BA03-D48F1BC4D650}"/>
              </a:ext>
            </a:extLst>
          </p:cNvPr>
          <p:cNvCxnSpPr>
            <a:cxnSpLocks noChangeShapeType="1"/>
          </p:cNvCxnSpPr>
          <p:nvPr/>
        </p:nvCxnSpPr>
        <p:spPr bwMode="auto">
          <a:xfrm rot="5400000">
            <a:off x="6679848" y="1905000"/>
            <a:ext cx="686152" cy="75848"/>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sp>
        <p:nvSpPr>
          <p:cNvPr id="63497" name="TextBox 15">
            <a:extLst>
              <a:ext uri="{FF2B5EF4-FFF2-40B4-BE49-F238E27FC236}">
                <a16:creationId xmlns:a16="http://schemas.microsoft.com/office/drawing/2014/main" id="{1E61C0D8-9C45-D748-8CD6-0936DDFE5070}"/>
              </a:ext>
            </a:extLst>
          </p:cNvPr>
          <p:cNvSpPr txBox="1">
            <a:spLocks noChangeArrowheads="1"/>
          </p:cNvSpPr>
          <p:nvPr/>
        </p:nvSpPr>
        <p:spPr bwMode="auto">
          <a:xfrm>
            <a:off x="6756433" y="4342695"/>
            <a:ext cx="1838260" cy="4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eaLnBrk="1" hangingPunct="1"/>
            <a:r>
              <a:rPr lang="en-US" altLang="en-US" sz="2444">
                <a:solidFill>
                  <a:srgbClr val="000000"/>
                </a:solidFill>
                <a:latin typeface="Gill Sans" panose="020B0502020104020203" pitchFamily="34" charset="-79"/>
                <a:ea typeface="ヒラギノ角ゴ ProN W3" panose="020B0300000000000000" pitchFamily="34" charset="-128"/>
              </a:rPr>
              <a:t>(ii). March 29</a:t>
            </a:r>
          </a:p>
        </p:txBody>
      </p:sp>
    </p:spTree>
    <p:extLst>
      <p:ext uri="{BB962C8B-B14F-4D97-AF65-F5344CB8AC3E}">
        <p14:creationId xmlns:p14="http://schemas.microsoft.com/office/powerpoint/2010/main" val="27148718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DCB0D798-6845-1685-8A9B-9BB4FACCADEB}"/>
              </a:ext>
            </a:extLst>
          </p:cNvPr>
          <p:cNvSpPr>
            <a:spLocks noGrp="1"/>
          </p:cNvSpPr>
          <p:nvPr>
            <p:ph type="title"/>
          </p:nvPr>
        </p:nvSpPr>
        <p:spPr/>
        <p:txBody>
          <a:bodyPr/>
          <a:lstStyle/>
          <a:p>
            <a:pPr indent="0" eaLnBrk="1" hangingPunct="1"/>
            <a:endParaRPr lang="en-US" altLang="en-US"/>
          </a:p>
        </p:txBody>
      </p:sp>
      <p:sp>
        <p:nvSpPr>
          <p:cNvPr id="55298" name="Content Placeholder 2">
            <a:extLst>
              <a:ext uri="{FF2B5EF4-FFF2-40B4-BE49-F238E27FC236}">
                <a16:creationId xmlns:a16="http://schemas.microsoft.com/office/drawing/2014/main" id="{ADFE8D02-0FEF-FC03-5045-AD40DF1932CF}"/>
              </a:ext>
            </a:extLst>
          </p:cNvPr>
          <p:cNvSpPr>
            <a:spLocks noGrp="1"/>
          </p:cNvSpPr>
          <p:nvPr>
            <p:ph idx="1"/>
          </p:nvPr>
        </p:nvSpPr>
        <p:spPr/>
        <p:txBody>
          <a:bodyPr/>
          <a:lstStyle/>
          <a:p>
            <a:pPr eaLnBrk="1" hangingPunct="1"/>
            <a:endParaRPr lang="en-US" altLang="en-US"/>
          </a:p>
        </p:txBody>
      </p:sp>
      <p:sp>
        <p:nvSpPr>
          <p:cNvPr id="55299" name="Slide Number Placeholder 3">
            <a:extLst>
              <a:ext uri="{FF2B5EF4-FFF2-40B4-BE49-F238E27FC236}">
                <a16:creationId xmlns:a16="http://schemas.microsoft.com/office/drawing/2014/main" id="{13659D09-3B34-8054-543E-697DD785B7BC}"/>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053BAC24-8CB6-824A-8F2C-6715A6C04DA9}" type="slidenum">
              <a:rPr lang="en-US" altLang="en-US" sz="1400">
                <a:solidFill>
                  <a:schemeClr val="tx1"/>
                </a:solidFill>
                <a:latin typeface="Times" pitchFamily="2" charset="0"/>
                <a:sym typeface="Times" pitchFamily="2" charset="0"/>
              </a:rPr>
              <a:pPr eaLnBrk="1" hangingPunct="1"/>
              <a:t>34</a:t>
            </a:fld>
            <a:endParaRPr lang="en-US" altLang="en-US" sz="1400">
              <a:solidFill>
                <a:schemeClr val="tx1"/>
              </a:solidFill>
              <a:latin typeface="Times" pitchFamily="2" charset="0"/>
              <a:sym typeface="Times" pitchFamily="2" charset="0"/>
            </a:endParaRPr>
          </a:p>
        </p:txBody>
      </p:sp>
      <p:pic>
        <p:nvPicPr>
          <p:cNvPr id="55300" name="Picture 4">
            <a:extLst>
              <a:ext uri="{FF2B5EF4-FFF2-40B4-BE49-F238E27FC236}">
                <a16:creationId xmlns:a16="http://schemas.microsoft.com/office/drawing/2014/main" id="{B33E4662-096D-1C4E-CD75-12C302F9C0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36750" y="711200"/>
            <a:ext cx="6286500" cy="61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816086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Number Placeholder 3">
            <a:extLst>
              <a:ext uri="{FF2B5EF4-FFF2-40B4-BE49-F238E27FC236}">
                <a16:creationId xmlns:a16="http://schemas.microsoft.com/office/drawing/2014/main" id="{80F79AEE-5D96-6839-1EE7-EA800C303861}"/>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861A5795-0820-3D4C-88F4-771975FE16E2}" type="slidenum">
              <a:rPr lang="en-US" altLang="en-US" sz="1400">
                <a:solidFill>
                  <a:schemeClr val="tx1"/>
                </a:solidFill>
                <a:latin typeface="Times" pitchFamily="2" charset="0"/>
                <a:sym typeface="Times" pitchFamily="2" charset="0"/>
              </a:rPr>
              <a:pPr eaLnBrk="1" hangingPunct="1"/>
              <a:t>35</a:t>
            </a:fld>
            <a:endParaRPr lang="en-US" altLang="en-US" sz="1400">
              <a:solidFill>
                <a:schemeClr val="tx1"/>
              </a:solidFill>
              <a:latin typeface="Times" pitchFamily="2" charset="0"/>
              <a:sym typeface="Times" pitchFamily="2" charset="0"/>
            </a:endParaRPr>
          </a:p>
        </p:txBody>
      </p:sp>
      <p:sp>
        <p:nvSpPr>
          <p:cNvPr id="55298" name="Rectangle 1">
            <a:extLst>
              <a:ext uri="{FF2B5EF4-FFF2-40B4-BE49-F238E27FC236}">
                <a16:creationId xmlns:a16="http://schemas.microsoft.com/office/drawing/2014/main" id="{772CBF86-6D64-4256-99F0-07878C357595}"/>
              </a:ext>
            </a:extLst>
          </p:cNvPr>
          <p:cNvSpPr>
            <a:spLocks noGrp="1" noChangeArrowheads="1"/>
          </p:cNvSpPr>
          <p:nvPr>
            <p:ph type="title"/>
          </p:nvPr>
        </p:nvSpPr>
        <p:spPr/>
        <p:txBody>
          <a:bodyPr rIns="141110"/>
          <a:lstStyle/>
          <a:p>
            <a:pPr indent="0" eaLnBrk="1" hangingPunct="1"/>
            <a:r>
              <a:rPr lang="en-US" altLang="en-US"/>
              <a:t>The interest reduction in the Fall of 49</a:t>
            </a:r>
          </a:p>
        </p:txBody>
      </p:sp>
      <p:sp>
        <p:nvSpPr>
          <p:cNvPr id="55299" name="Rectangle 2">
            <a:extLst>
              <a:ext uri="{FF2B5EF4-FFF2-40B4-BE49-F238E27FC236}">
                <a16:creationId xmlns:a16="http://schemas.microsoft.com/office/drawing/2014/main" id="{2C8F857C-EC8F-A596-03D0-F1D0E9FD3D72}"/>
              </a:ext>
            </a:extLst>
          </p:cNvPr>
          <p:cNvSpPr>
            <a:spLocks noGrp="1" noChangeArrowheads="1"/>
          </p:cNvSpPr>
          <p:nvPr>
            <p:ph type="body" idx="1"/>
          </p:nvPr>
        </p:nvSpPr>
        <p:spPr>
          <a:xfrm>
            <a:off x="584200" y="1244600"/>
            <a:ext cx="9207500" cy="5740400"/>
          </a:xfrm>
        </p:spPr>
        <p:txBody>
          <a:bodyPr rIns="141110"/>
          <a:lstStyle/>
          <a:p>
            <a:pPr eaLnBrk="1" hangingPunct="1"/>
            <a:r>
              <a:rPr lang="en-US" altLang="en-US"/>
              <a:t>Prices of 3% at par for a while (see previous figure)</a:t>
            </a:r>
          </a:p>
        </p:txBody>
      </p:sp>
      <p:pic>
        <p:nvPicPr>
          <p:cNvPr id="55300" name="Picture 3">
            <a:extLst>
              <a:ext uri="{FF2B5EF4-FFF2-40B4-BE49-F238E27FC236}">
                <a16:creationId xmlns:a16="http://schemas.microsoft.com/office/drawing/2014/main" id="{AD67D0A9-1872-C810-2448-0FCC551076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3576">
            <a:off x="165100" y="1738313"/>
            <a:ext cx="9612313" cy="604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5301" name="Rectangle 4">
            <a:extLst>
              <a:ext uri="{FF2B5EF4-FFF2-40B4-BE49-F238E27FC236}">
                <a16:creationId xmlns:a16="http://schemas.microsoft.com/office/drawing/2014/main" id="{39D6B9FE-9C38-95CD-AC92-45575265F9B1}"/>
              </a:ext>
            </a:extLst>
          </p:cNvPr>
          <p:cNvSpPr>
            <a:spLocks/>
          </p:cNvSpPr>
          <p:nvPr/>
        </p:nvSpPr>
        <p:spPr bwMode="auto">
          <a:xfrm>
            <a:off x="6134100" y="1993900"/>
            <a:ext cx="596900" cy="4737100"/>
          </a:xfrm>
          <a:prstGeom prst="rect">
            <a:avLst/>
          </a:prstGeom>
          <a:noFill/>
          <a:ln w="38100">
            <a:solidFill>
              <a:srgbClr val="FF000F"/>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sp>
        <p:nvSpPr>
          <p:cNvPr id="55302" name="Rectangle 5">
            <a:extLst>
              <a:ext uri="{FF2B5EF4-FFF2-40B4-BE49-F238E27FC236}">
                <a16:creationId xmlns:a16="http://schemas.microsoft.com/office/drawing/2014/main" id="{1BE1DAAD-5FEC-EAEF-4493-003F1F1C1292}"/>
              </a:ext>
            </a:extLst>
          </p:cNvPr>
          <p:cNvSpPr>
            <a:spLocks/>
          </p:cNvSpPr>
          <p:nvPr/>
        </p:nvSpPr>
        <p:spPr bwMode="auto">
          <a:xfrm>
            <a:off x="3683000" y="1955800"/>
            <a:ext cx="1854200" cy="4737100"/>
          </a:xfrm>
          <a:prstGeom prst="rect">
            <a:avLst/>
          </a:prstGeom>
          <a:noFill/>
          <a:ln w="25400">
            <a:solidFill>
              <a:srgbClr val="FF000F"/>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31BBF4A3-E4C3-CB1F-7C19-AA605BD4B686}"/>
              </a:ext>
            </a:extLst>
          </p:cNvPr>
          <p:cNvSpPr>
            <a:spLocks noGrp="1"/>
          </p:cNvSpPr>
          <p:nvPr>
            <p:ph type="title"/>
          </p:nvPr>
        </p:nvSpPr>
        <p:spPr/>
        <p:txBody>
          <a:bodyPr/>
          <a:lstStyle/>
          <a:p>
            <a:pPr indent="0" eaLnBrk="1" hangingPunct="1"/>
            <a:r>
              <a:rPr lang="en-US" altLang="en-US"/>
              <a:t>Debt instruments</a:t>
            </a:r>
          </a:p>
        </p:txBody>
      </p:sp>
      <p:sp>
        <p:nvSpPr>
          <p:cNvPr id="49154" name="Content Placeholder 2">
            <a:extLst>
              <a:ext uri="{FF2B5EF4-FFF2-40B4-BE49-F238E27FC236}">
                <a16:creationId xmlns:a16="http://schemas.microsoft.com/office/drawing/2014/main" id="{0C9A42F6-990F-023D-036B-0D1B00E756C1}"/>
              </a:ext>
            </a:extLst>
          </p:cNvPr>
          <p:cNvSpPr>
            <a:spLocks noGrp="1"/>
          </p:cNvSpPr>
          <p:nvPr>
            <p:ph idx="1"/>
          </p:nvPr>
        </p:nvSpPr>
        <p:spPr/>
        <p:txBody>
          <a:bodyPr/>
          <a:lstStyle/>
          <a:p>
            <a:pPr eaLnBrk="1" hangingPunct="1"/>
            <a:endParaRPr lang="en-US" altLang="en-US"/>
          </a:p>
        </p:txBody>
      </p:sp>
      <p:sp>
        <p:nvSpPr>
          <p:cNvPr id="49155" name="Slide Number Placeholder 3">
            <a:extLst>
              <a:ext uri="{FF2B5EF4-FFF2-40B4-BE49-F238E27FC236}">
                <a16:creationId xmlns:a16="http://schemas.microsoft.com/office/drawing/2014/main" id="{88C933B0-23DB-7ECD-F1CB-A3FE2DE3A681}"/>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022A4D37-4C0F-144F-A563-9EAC58DCFCF5}" type="slidenum">
              <a:rPr lang="en-US" altLang="en-US" sz="1400">
                <a:solidFill>
                  <a:schemeClr val="tx1"/>
                </a:solidFill>
                <a:latin typeface="Times" pitchFamily="2" charset="0"/>
                <a:sym typeface="Times" pitchFamily="2" charset="0"/>
              </a:rPr>
              <a:pPr eaLnBrk="1" hangingPunct="1"/>
              <a:t>36</a:t>
            </a:fld>
            <a:endParaRPr lang="en-US" altLang="en-US" sz="1400">
              <a:solidFill>
                <a:schemeClr val="tx1"/>
              </a:solidFill>
              <a:latin typeface="Times" pitchFamily="2" charset="0"/>
              <a:sym typeface="Times" pitchFamily="2" charset="0"/>
            </a:endParaRPr>
          </a:p>
        </p:txBody>
      </p:sp>
      <p:pic>
        <p:nvPicPr>
          <p:cNvPr id="49156" name="Picture 4">
            <a:extLst>
              <a:ext uri="{FF2B5EF4-FFF2-40B4-BE49-F238E27FC236}">
                <a16:creationId xmlns:a16="http://schemas.microsoft.com/office/drawing/2014/main" id="{FCBAFD3B-5E0F-C96D-BA77-F1CE0070AC0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5200" y="1187450"/>
            <a:ext cx="7156450" cy="620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32692565-2263-FE9A-88C9-FBDFBB1AEB2E}"/>
              </a:ext>
            </a:extLst>
          </p:cNvPr>
          <p:cNvSpPr>
            <a:spLocks noGrp="1"/>
          </p:cNvSpPr>
          <p:nvPr>
            <p:ph type="title"/>
          </p:nvPr>
        </p:nvSpPr>
        <p:spPr/>
        <p:txBody>
          <a:bodyPr/>
          <a:lstStyle/>
          <a:p>
            <a:endParaRPr lang="en-US" altLang="en-US"/>
          </a:p>
        </p:txBody>
      </p:sp>
      <p:sp>
        <p:nvSpPr>
          <p:cNvPr id="3" name="Content Placeholder 2">
            <a:extLst>
              <a:ext uri="{FF2B5EF4-FFF2-40B4-BE49-F238E27FC236}">
                <a16:creationId xmlns:a16="http://schemas.microsoft.com/office/drawing/2014/main" id="{3FC07A72-5FCE-90E3-716D-E51938C1AA29}"/>
              </a:ext>
            </a:extLst>
          </p:cNvPr>
          <p:cNvSpPr>
            <a:spLocks noGrp="1"/>
          </p:cNvSpPr>
          <p:nvPr>
            <p:ph idx="1"/>
          </p:nvPr>
        </p:nvSpPr>
        <p:spPr/>
        <p:txBody>
          <a:bodyPr/>
          <a:lstStyle/>
          <a:p>
            <a:r>
              <a:rPr lang="en-US" altLang="en-US"/>
              <a:t>Most of the national debt is at 4%</a:t>
            </a:r>
          </a:p>
          <a:p>
            <a:r>
              <a:rPr lang="en-US" altLang="en-US"/>
              <a:t>Interest rate has decreased to 3%</a:t>
            </a:r>
          </a:p>
          <a:p>
            <a:pPr lvl="1"/>
            <a:r>
              <a:rPr lang="en-US" altLang="en-US"/>
              <a:t>A bond that pays a coupon of 3 per year is priced at 100 (par):</a:t>
            </a:r>
          </a:p>
          <a:p>
            <a:pPr lvl="2"/>
            <a:r>
              <a:rPr lang="en-US" altLang="en-US"/>
              <a:t>p = c / R    or   c = Rp   or 3 = 3% 100.  </a:t>
            </a:r>
          </a:p>
          <a:p>
            <a:r>
              <a:rPr lang="en-US" altLang="en-US"/>
              <a:t>If the market expects the debt not to be redeemed, then a bond that pays a coupon of 4 should be valued at 4/3 the price of a 3% bond, therefore 133.33</a:t>
            </a:r>
          </a:p>
          <a:p>
            <a:pPr lvl="1"/>
            <a:r>
              <a:rPr lang="en-US" altLang="en-US"/>
              <a:t>If the bond is redeemable, the government should buy it back at 100.</a:t>
            </a:r>
          </a:p>
          <a:p>
            <a:r>
              <a:rPr lang="en-US" altLang="en-US"/>
              <a:t>The expectation that the bond will be redeemed drives down the price of the bond.</a:t>
            </a:r>
          </a:p>
          <a:p>
            <a:pPr lvl="1"/>
            <a:r>
              <a:rPr lang="en-US" altLang="en-US"/>
              <a:t>Suppose the price of the bond at 4% (with a coupon of 4) is </a:t>
            </a:r>
            <a:r>
              <a:rPr lang="en-US" altLang="en-US" b="1" i="1"/>
              <a:t>q</a:t>
            </a:r>
            <a:r>
              <a:rPr lang="en-US" altLang="en-US"/>
              <a:t> </a:t>
            </a:r>
            <a:r>
              <a:rPr lang="en-US" altLang="en-US" i="1"/>
              <a:t>and</a:t>
            </a:r>
            <a:r>
              <a:rPr lang="en-US" altLang="en-US"/>
              <a:t> the price of the bond at 3% is </a:t>
            </a:r>
            <a:r>
              <a:rPr lang="en-US" altLang="en-US" b="1" i="1"/>
              <a:t>p. </a:t>
            </a:r>
            <a:r>
              <a:rPr lang="en-US" altLang="en-US"/>
              <a:t>  </a:t>
            </a:r>
          </a:p>
        </p:txBody>
      </p:sp>
      <p:sp>
        <p:nvSpPr>
          <p:cNvPr id="50179" name="Slide Number Placeholder 3">
            <a:extLst>
              <a:ext uri="{FF2B5EF4-FFF2-40B4-BE49-F238E27FC236}">
                <a16:creationId xmlns:a16="http://schemas.microsoft.com/office/drawing/2014/main" id="{11E45E12-04E1-55F4-1EF2-B36567F40CA3}"/>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E03F5639-BDD5-D643-81A9-1955E5F19B06}" type="slidenum">
              <a:rPr lang="en-US" altLang="en-US" sz="1400">
                <a:solidFill>
                  <a:schemeClr val="tx1"/>
                </a:solidFill>
                <a:latin typeface="Times" pitchFamily="2" charset="0"/>
                <a:sym typeface="Times" pitchFamily="2" charset="0"/>
              </a:rPr>
              <a:pPr eaLnBrk="1" hangingPunct="1"/>
              <a:t>37</a:t>
            </a:fld>
            <a:endParaRPr lang="en-US" altLang="en-US" sz="1400">
              <a:solidFill>
                <a:schemeClr val="tx1"/>
              </a:solidFill>
              <a:latin typeface="Times" pitchFamily="2" charset="0"/>
              <a:sym typeface="Times"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D7CBBA04-0325-FA87-6839-D941C093F2D2}"/>
              </a:ext>
            </a:extLst>
          </p:cNvPr>
          <p:cNvSpPr>
            <a:spLocks noGrp="1"/>
          </p:cNvSpPr>
          <p:nvPr>
            <p:ph type="title"/>
          </p:nvPr>
        </p:nvSpPr>
        <p:spPr/>
        <p:txBody>
          <a:bodyPr/>
          <a:lstStyle/>
          <a:p>
            <a:r>
              <a:rPr lang="en-US" altLang="en-US"/>
              <a:t>Overall view</a:t>
            </a:r>
          </a:p>
        </p:txBody>
      </p:sp>
      <p:sp>
        <p:nvSpPr>
          <p:cNvPr id="3" name="Content Placeholder 2">
            <a:extLst>
              <a:ext uri="{FF2B5EF4-FFF2-40B4-BE49-F238E27FC236}">
                <a16:creationId xmlns:a16="http://schemas.microsoft.com/office/drawing/2014/main" id="{F580E01F-210B-EAEC-2E01-05832DEADA50}"/>
              </a:ext>
            </a:extLst>
          </p:cNvPr>
          <p:cNvSpPr>
            <a:spLocks noGrp="1"/>
          </p:cNvSpPr>
          <p:nvPr>
            <p:ph idx="1"/>
          </p:nvPr>
        </p:nvSpPr>
        <p:spPr>
          <a:xfrm>
            <a:off x="203200" y="1193800"/>
            <a:ext cx="4267200" cy="5740400"/>
          </a:xfrm>
        </p:spPr>
        <p:txBody>
          <a:bodyPr/>
          <a:lstStyle/>
          <a:p>
            <a:r>
              <a:rPr lang="en-US" altLang="en-US"/>
              <a:t>Let </a:t>
            </a:r>
            <a:r>
              <a:rPr lang="en-US" altLang="en-US" sz="2400">
                <a:solidFill>
                  <a:srgbClr val="FF0000"/>
                </a:solidFill>
              </a:rPr>
              <a:t>p</a:t>
            </a:r>
            <a:r>
              <a:rPr lang="en-US" altLang="en-US"/>
              <a:t> be the price of a perpetual annuity (consol) with payment (coupon) </a:t>
            </a:r>
            <a:r>
              <a:rPr lang="en-US" altLang="en-US" sz="2400">
                <a:solidFill>
                  <a:srgbClr val="FF0000"/>
                </a:solidFill>
              </a:rPr>
              <a:t>c</a:t>
            </a:r>
            <a:r>
              <a:rPr lang="en-US" altLang="en-US"/>
              <a:t> per year</a:t>
            </a:r>
          </a:p>
          <a:p>
            <a:r>
              <a:rPr lang="en-US" altLang="en-US"/>
              <a:t>Long-term interest rate </a:t>
            </a:r>
            <a:r>
              <a:rPr lang="en-US" altLang="en-US">
                <a:solidFill>
                  <a:srgbClr val="FF0000"/>
                </a:solidFill>
              </a:rPr>
              <a:t>R</a:t>
            </a:r>
          </a:p>
          <a:p>
            <a:r>
              <a:rPr lang="en-US" altLang="en-US" sz="1800"/>
              <a:t>Then: </a:t>
            </a:r>
            <a:r>
              <a:rPr lang="en-US" altLang="en-US"/>
              <a:t>p = c / R</a:t>
            </a:r>
            <a:endParaRPr lang="en-US" altLang="en-US">
              <a:solidFill>
                <a:srgbClr val="FF0000"/>
              </a:solidFill>
            </a:endParaRPr>
          </a:p>
          <a:p>
            <a:pPr>
              <a:buFont typeface="Times" pitchFamily="2" charset="0"/>
              <a:buNone/>
            </a:pPr>
            <a:r>
              <a:rPr lang="en-US" altLang="en-US"/>
              <a:t> </a:t>
            </a:r>
          </a:p>
          <a:p>
            <a:endParaRPr lang="en-US" altLang="en-US"/>
          </a:p>
          <a:p>
            <a:endParaRPr lang="en-US" altLang="en-US"/>
          </a:p>
        </p:txBody>
      </p:sp>
      <p:sp>
        <p:nvSpPr>
          <p:cNvPr id="51203" name="Slide Number Placeholder 3">
            <a:extLst>
              <a:ext uri="{FF2B5EF4-FFF2-40B4-BE49-F238E27FC236}">
                <a16:creationId xmlns:a16="http://schemas.microsoft.com/office/drawing/2014/main" id="{5C73E341-D8C4-4127-E871-43B2BC8571F1}"/>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22E46984-FCA3-3E41-B9DB-D4D20979043D}" type="slidenum">
              <a:rPr lang="en-US" altLang="en-US" sz="1400">
                <a:solidFill>
                  <a:schemeClr val="tx1"/>
                </a:solidFill>
                <a:latin typeface="Times" pitchFamily="2" charset="0"/>
                <a:sym typeface="Times" pitchFamily="2" charset="0"/>
              </a:rPr>
              <a:pPr eaLnBrk="1" hangingPunct="1"/>
              <a:t>38</a:t>
            </a:fld>
            <a:endParaRPr lang="en-US" altLang="en-US" sz="1400">
              <a:solidFill>
                <a:schemeClr val="tx1"/>
              </a:solidFill>
              <a:latin typeface="Times" pitchFamily="2" charset="0"/>
              <a:sym typeface="Times" pitchFamily="2" charset="0"/>
            </a:endParaRPr>
          </a:p>
        </p:txBody>
      </p:sp>
      <p:pic>
        <p:nvPicPr>
          <p:cNvPr id="5" name="Picture 3">
            <a:extLst>
              <a:ext uri="{FF2B5EF4-FFF2-40B4-BE49-F238E27FC236}">
                <a16:creationId xmlns:a16="http://schemas.microsoft.com/office/drawing/2014/main" id="{F95295E3-9C8A-5ACF-FB43-44ABF3FCEB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057400"/>
            <a:ext cx="6172200"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TextBox 5">
            <a:extLst>
              <a:ext uri="{FF2B5EF4-FFF2-40B4-BE49-F238E27FC236}">
                <a16:creationId xmlns:a16="http://schemas.microsoft.com/office/drawing/2014/main" id="{18A9885B-BB3D-7CC0-68EF-B9ABCCFE0C0E}"/>
              </a:ext>
            </a:extLst>
          </p:cNvPr>
          <p:cNvSpPr txBox="1">
            <a:spLocks noChangeArrowheads="1"/>
          </p:cNvSpPr>
          <p:nvPr/>
        </p:nvSpPr>
        <p:spPr bwMode="auto">
          <a:xfrm>
            <a:off x="5232400" y="1009650"/>
            <a:ext cx="289560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000">
                <a:solidFill>
                  <a:srgbClr val="0000FF"/>
                </a:solidFill>
              </a:rPr>
              <a:t>During the war, the price of the consol falls :        the interest rate rises  </a:t>
            </a:r>
          </a:p>
        </p:txBody>
      </p:sp>
      <p:sp>
        <p:nvSpPr>
          <p:cNvPr id="7" name="Rectangle 6">
            <a:extLst>
              <a:ext uri="{FF2B5EF4-FFF2-40B4-BE49-F238E27FC236}">
                <a16:creationId xmlns:a16="http://schemas.microsoft.com/office/drawing/2014/main" id="{2186245E-1D88-B126-5BDA-59B1D8B3C84B}"/>
              </a:ext>
            </a:extLst>
          </p:cNvPr>
          <p:cNvSpPr>
            <a:spLocks noChangeArrowheads="1"/>
          </p:cNvSpPr>
          <p:nvPr/>
        </p:nvSpPr>
        <p:spPr bwMode="auto">
          <a:xfrm>
            <a:off x="5156200" y="914400"/>
            <a:ext cx="3124200" cy="1219200"/>
          </a:xfrm>
          <a:prstGeom prst="rect">
            <a:avLst/>
          </a:prstGeom>
          <a:noFill/>
          <a:ln w="254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cxnSp>
        <p:nvCxnSpPr>
          <p:cNvPr id="9" name="Straight Arrow Connector 8">
            <a:extLst>
              <a:ext uri="{FF2B5EF4-FFF2-40B4-BE49-F238E27FC236}">
                <a16:creationId xmlns:a16="http://schemas.microsoft.com/office/drawing/2014/main" id="{2A8B3FE5-06AA-E04E-3A5A-91B585B58FDE}"/>
              </a:ext>
            </a:extLst>
          </p:cNvPr>
          <p:cNvCxnSpPr>
            <a:cxnSpLocks noChangeShapeType="1"/>
          </p:cNvCxnSpPr>
          <p:nvPr/>
        </p:nvCxnSpPr>
        <p:spPr bwMode="auto">
          <a:xfrm rot="5400000">
            <a:off x="5880100" y="2247900"/>
            <a:ext cx="609600" cy="533400"/>
          </a:xfrm>
          <a:prstGeom prst="straightConnector1">
            <a:avLst/>
          </a:prstGeom>
          <a:noFill/>
          <a:ln w="2540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0" name="Straight Arrow Connector 9">
            <a:extLst>
              <a:ext uri="{FF2B5EF4-FFF2-40B4-BE49-F238E27FC236}">
                <a16:creationId xmlns:a16="http://schemas.microsoft.com/office/drawing/2014/main" id="{DF8F33B6-4CCE-D49E-31DF-67F6AF3F4A5C}"/>
              </a:ext>
            </a:extLst>
          </p:cNvPr>
          <p:cNvCxnSpPr>
            <a:cxnSpLocks noChangeShapeType="1"/>
          </p:cNvCxnSpPr>
          <p:nvPr/>
        </p:nvCxnSpPr>
        <p:spPr bwMode="auto">
          <a:xfrm rot="16200000" flipH="1">
            <a:off x="5842000" y="3048000"/>
            <a:ext cx="2133600" cy="457200"/>
          </a:xfrm>
          <a:prstGeom prst="straightConnector1">
            <a:avLst/>
          </a:prstGeom>
          <a:noFill/>
          <a:ln w="2540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 name="TextBox 12">
            <a:extLst>
              <a:ext uri="{FF2B5EF4-FFF2-40B4-BE49-F238E27FC236}">
                <a16:creationId xmlns:a16="http://schemas.microsoft.com/office/drawing/2014/main" id="{06102770-A7C8-CF52-FD5D-DC4772EA4B52}"/>
              </a:ext>
            </a:extLst>
          </p:cNvPr>
          <p:cNvSpPr txBox="1">
            <a:spLocks noChangeArrowheads="1"/>
          </p:cNvSpPr>
          <p:nvPr/>
        </p:nvSpPr>
        <p:spPr bwMode="auto">
          <a:xfrm>
            <a:off x="508000" y="4876800"/>
            <a:ext cx="2895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000">
                <a:solidFill>
                  <a:srgbClr val="FF0000"/>
                </a:solidFill>
              </a:rPr>
              <a:t>Borrowing is high when its cost (the interest rate) is also high</a:t>
            </a:r>
          </a:p>
        </p:txBody>
      </p:sp>
      <p:sp>
        <p:nvSpPr>
          <p:cNvPr id="14" name="Rectangle 13">
            <a:extLst>
              <a:ext uri="{FF2B5EF4-FFF2-40B4-BE49-F238E27FC236}">
                <a16:creationId xmlns:a16="http://schemas.microsoft.com/office/drawing/2014/main" id="{D1D89905-F19E-9F3D-2262-E55676437EF5}"/>
              </a:ext>
            </a:extLst>
          </p:cNvPr>
          <p:cNvSpPr>
            <a:spLocks noChangeArrowheads="1"/>
          </p:cNvSpPr>
          <p:nvPr/>
        </p:nvSpPr>
        <p:spPr bwMode="auto">
          <a:xfrm>
            <a:off x="355600" y="4800600"/>
            <a:ext cx="3124200" cy="1219200"/>
          </a:xfrm>
          <a:prstGeom prst="rect">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cxnSp>
        <p:nvCxnSpPr>
          <p:cNvPr id="15" name="Straight Arrow Connector 14">
            <a:extLst>
              <a:ext uri="{FF2B5EF4-FFF2-40B4-BE49-F238E27FC236}">
                <a16:creationId xmlns:a16="http://schemas.microsoft.com/office/drawing/2014/main" id="{FC32A6D1-6EEC-F27A-0CE5-98302AA0D9B4}"/>
              </a:ext>
            </a:extLst>
          </p:cNvPr>
          <p:cNvCxnSpPr>
            <a:cxnSpLocks noChangeShapeType="1"/>
          </p:cNvCxnSpPr>
          <p:nvPr/>
        </p:nvCxnSpPr>
        <p:spPr bwMode="auto">
          <a:xfrm>
            <a:off x="3784600" y="5562600"/>
            <a:ext cx="1524000" cy="304800"/>
          </a:xfrm>
          <a:prstGeom prst="straightConnector1">
            <a:avLst/>
          </a:prstGeom>
          <a:noFill/>
          <a:ln w="254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6" name="Straight Arrow Connector 15">
            <a:extLst>
              <a:ext uri="{FF2B5EF4-FFF2-40B4-BE49-F238E27FC236}">
                <a16:creationId xmlns:a16="http://schemas.microsoft.com/office/drawing/2014/main" id="{380F56CF-1090-60C4-38A7-76263AB7CF20}"/>
              </a:ext>
            </a:extLst>
          </p:cNvPr>
          <p:cNvCxnSpPr>
            <a:cxnSpLocks noChangeShapeType="1"/>
          </p:cNvCxnSpPr>
          <p:nvPr/>
        </p:nvCxnSpPr>
        <p:spPr bwMode="auto">
          <a:xfrm flipV="1">
            <a:off x="3784600" y="4876800"/>
            <a:ext cx="2971800" cy="228600"/>
          </a:xfrm>
          <a:prstGeom prst="straightConnector1">
            <a:avLst/>
          </a:prstGeom>
          <a:noFill/>
          <a:ln w="25400">
            <a:solidFill>
              <a:srgbClr val="FF0000"/>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animBg="1"/>
      <p:bldP spid="13" grpId="0"/>
      <p:bldP spid="1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E3E10981-487E-ECE8-31A7-904CDD7C21CF}"/>
              </a:ext>
            </a:extLst>
          </p:cNvPr>
          <p:cNvSpPr>
            <a:spLocks noGrp="1"/>
          </p:cNvSpPr>
          <p:nvPr>
            <p:ph type="title"/>
          </p:nvPr>
        </p:nvSpPr>
        <p:spPr/>
        <p:txBody>
          <a:bodyPr/>
          <a:lstStyle/>
          <a:p>
            <a:r>
              <a:rPr lang="en-US" altLang="en-US"/>
              <a:t>Relative prices of annuities</a:t>
            </a:r>
          </a:p>
        </p:txBody>
      </p:sp>
      <p:sp>
        <p:nvSpPr>
          <p:cNvPr id="3" name="Content Placeholder 2">
            <a:extLst>
              <a:ext uri="{FF2B5EF4-FFF2-40B4-BE49-F238E27FC236}">
                <a16:creationId xmlns:a16="http://schemas.microsoft.com/office/drawing/2014/main" id="{92CC0E95-46F3-C812-7438-BC752772C16F}"/>
              </a:ext>
            </a:extLst>
          </p:cNvPr>
          <p:cNvSpPr>
            <a:spLocks noGrp="1"/>
          </p:cNvSpPr>
          <p:nvPr>
            <p:ph idx="1"/>
          </p:nvPr>
        </p:nvSpPr>
        <p:spPr>
          <a:xfrm>
            <a:off x="127000" y="1193800"/>
            <a:ext cx="9906000" cy="5740400"/>
          </a:xfrm>
        </p:spPr>
        <p:txBody>
          <a:bodyPr/>
          <a:lstStyle/>
          <a:p>
            <a:r>
              <a:rPr lang="en-US" altLang="en-US"/>
              <a:t>Suppose</a:t>
            </a:r>
          </a:p>
          <a:p>
            <a:pPr lvl="1"/>
            <a:r>
              <a:rPr lang="en-US" altLang="en-US"/>
              <a:t>3% annuity (annuity at face value 100 with a coupon of 3 per year)</a:t>
            </a:r>
          </a:p>
          <a:p>
            <a:pPr lvl="2"/>
            <a:r>
              <a:rPr lang="en-US" altLang="en-US"/>
              <a:t>Not redeemable perpetual (just as an assumption)</a:t>
            </a:r>
          </a:p>
          <a:p>
            <a:pPr lvl="2"/>
            <a:r>
              <a:rPr lang="en-US" altLang="en-US"/>
              <a:t>price </a:t>
            </a:r>
            <a:r>
              <a:rPr lang="en-US" altLang="en-US" b="1" i="1"/>
              <a:t>p</a:t>
            </a:r>
          </a:p>
          <a:p>
            <a:pPr lvl="1"/>
            <a:r>
              <a:rPr lang="en-US" altLang="en-US"/>
              <a:t>4% annuity (annuity at face value 100 with a coupon of 4 per year)</a:t>
            </a:r>
          </a:p>
          <a:p>
            <a:pPr lvl="2"/>
            <a:r>
              <a:rPr lang="en-US" altLang="en-US"/>
              <a:t>redeemed when the 3% annuity is a par (and the long-term rate is 3%)</a:t>
            </a:r>
          </a:p>
          <a:p>
            <a:pPr lvl="3"/>
            <a:r>
              <a:rPr lang="en-US" altLang="en-US"/>
              <a:t>The policy of redemption is anticipated by the market</a:t>
            </a:r>
          </a:p>
          <a:p>
            <a:pPr lvl="2"/>
            <a:r>
              <a:rPr lang="en-US" altLang="en-US"/>
              <a:t>price </a:t>
            </a:r>
            <a:r>
              <a:rPr lang="en-US" altLang="en-US" b="1" i="1"/>
              <a:t>q</a:t>
            </a:r>
          </a:p>
          <a:p>
            <a:r>
              <a:rPr lang="en-US" altLang="en-US"/>
              <a:t>The difference between the two assets is the difference of coupons: 4 – 3 = 1, before the redemption. That contingent annuity is priced by the market (anticipations) at</a:t>
            </a:r>
          </a:p>
          <a:p>
            <a:pPr>
              <a:buFont typeface="Times" pitchFamily="2" charset="0"/>
              <a:buNone/>
            </a:pPr>
            <a:r>
              <a:rPr lang="en-US" altLang="en-US"/>
              <a:t>                  </a:t>
            </a:r>
            <a:r>
              <a:rPr lang="en-US" altLang="en-US" sz="2400"/>
              <a:t> </a:t>
            </a:r>
            <a:r>
              <a:rPr lang="en-US" altLang="en-US" sz="2400" b="1" i="1"/>
              <a:t>q - p</a:t>
            </a:r>
            <a:endParaRPr lang="en-US" altLang="en-US" sz="2400"/>
          </a:p>
          <a:p>
            <a:pPr lvl="1"/>
            <a:endParaRPr lang="en-US" altLang="en-US"/>
          </a:p>
          <a:p>
            <a:pPr lvl="1"/>
            <a:endParaRPr lang="en-US" altLang="en-US"/>
          </a:p>
        </p:txBody>
      </p:sp>
      <p:sp>
        <p:nvSpPr>
          <p:cNvPr id="52227" name="Slide Number Placeholder 3">
            <a:extLst>
              <a:ext uri="{FF2B5EF4-FFF2-40B4-BE49-F238E27FC236}">
                <a16:creationId xmlns:a16="http://schemas.microsoft.com/office/drawing/2014/main" id="{9F2D1FDD-BDA8-29B6-88AC-3BE49F8E72C8}"/>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84471234-C65C-C243-A228-FEA99C4A64C3}" type="slidenum">
              <a:rPr lang="en-US" altLang="en-US" sz="1400">
                <a:solidFill>
                  <a:schemeClr val="tx1"/>
                </a:solidFill>
                <a:latin typeface="Times" pitchFamily="2" charset="0"/>
                <a:sym typeface="Times" pitchFamily="2" charset="0"/>
              </a:rPr>
              <a:pPr eaLnBrk="1" hangingPunct="1"/>
              <a:t>39</a:t>
            </a:fld>
            <a:endParaRPr lang="en-US" altLang="en-US" sz="1400">
              <a:solidFill>
                <a:schemeClr val="tx1"/>
              </a:solidFill>
              <a:latin typeface="Times" pitchFamily="2" charset="0"/>
              <a:sym typeface="Times"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836B3928-05E5-74CD-537C-0D2315D72471}"/>
              </a:ext>
            </a:extLst>
          </p:cNvPr>
          <p:cNvSpPr>
            <a:spLocks noGrp="1"/>
          </p:cNvSpPr>
          <p:nvPr>
            <p:ph type="title"/>
          </p:nvPr>
        </p:nvSpPr>
        <p:spPr/>
        <p:txBody>
          <a:bodyPr/>
          <a:lstStyle/>
          <a:p>
            <a:pPr indent="0" eaLnBrk="1" hangingPunct="1"/>
            <a:r>
              <a:rPr lang="en-US" altLang="en-US"/>
              <a:t>Actual interest reduction of 1749</a:t>
            </a:r>
          </a:p>
        </p:txBody>
      </p:sp>
      <p:sp>
        <p:nvSpPr>
          <p:cNvPr id="41986" name="Content Placeholder 2">
            <a:extLst>
              <a:ext uri="{FF2B5EF4-FFF2-40B4-BE49-F238E27FC236}">
                <a16:creationId xmlns:a16="http://schemas.microsoft.com/office/drawing/2014/main" id="{D2C3FBAE-591A-C16D-1063-A7AEBD4A67B9}"/>
              </a:ext>
            </a:extLst>
          </p:cNvPr>
          <p:cNvSpPr>
            <a:spLocks noGrp="1"/>
          </p:cNvSpPr>
          <p:nvPr>
            <p:ph idx="1"/>
          </p:nvPr>
        </p:nvSpPr>
        <p:spPr/>
        <p:txBody>
          <a:bodyPr/>
          <a:lstStyle/>
          <a:p>
            <a:pPr eaLnBrk="1" hangingPunct="1"/>
            <a:r>
              <a:rPr lang="en-US" altLang="en-US"/>
              <a:t>Conversion into bonds that provide (about) coupons of </a:t>
            </a:r>
          </a:p>
          <a:p>
            <a:pPr lvl="1" eaLnBrk="1" hangingPunct="1"/>
            <a:r>
              <a:rPr lang="en-US" altLang="en-US"/>
              <a:t>4 in 1750</a:t>
            </a:r>
          </a:p>
          <a:p>
            <a:pPr lvl="1" eaLnBrk="1" hangingPunct="1"/>
            <a:r>
              <a:rPr lang="en-US" altLang="en-US"/>
              <a:t>3.5 for 6 years (non redeemable)</a:t>
            </a:r>
          </a:p>
          <a:p>
            <a:pPr lvl="1" eaLnBrk="1" hangingPunct="1"/>
            <a:r>
              <a:rPr lang="en-US" altLang="en-US"/>
              <a:t>3 afterwards</a:t>
            </a:r>
          </a:p>
          <a:p>
            <a:pPr eaLnBrk="1" hangingPunct="1">
              <a:spcAft>
                <a:spcPts val="1800"/>
              </a:spcAft>
            </a:pPr>
            <a:r>
              <a:rPr lang="en-US" altLang="en-US"/>
              <a:t>Late subscribers (March) received slightly less favorable deal</a:t>
            </a:r>
          </a:p>
          <a:p>
            <a:pPr lvl="1" eaLnBrk="1" hangingPunct="1">
              <a:spcAft>
                <a:spcPts val="1800"/>
              </a:spcAft>
            </a:pPr>
            <a:r>
              <a:rPr lang="en-US" altLang="en-US"/>
              <a:t>Multiple equilibria in the game</a:t>
            </a:r>
          </a:p>
          <a:p>
            <a:pPr eaLnBrk="1" hangingPunct="1">
              <a:spcAft>
                <a:spcPts val="1800"/>
              </a:spcAft>
            </a:pPr>
            <a:r>
              <a:rPr lang="en-US" altLang="en-US"/>
              <a:t>For those who do not want the exchange, payment through cash</a:t>
            </a:r>
          </a:p>
        </p:txBody>
      </p:sp>
      <p:sp>
        <p:nvSpPr>
          <p:cNvPr id="41987" name="Slide Number Placeholder 3">
            <a:extLst>
              <a:ext uri="{FF2B5EF4-FFF2-40B4-BE49-F238E27FC236}">
                <a16:creationId xmlns:a16="http://schemas.microsoft.com/office/drawing/2014/main" id="{8698B155-5EF1-8F67-2AEE-5D1E66B80035}"/>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9443F7B4-B971-474F-87BA-6428B9A0973D}" type="slidenum">
              <a:rPr lang="en-US" altLang="en-US" sz="1400">
                <a:solidFill>
                  <a:schemeClr val="tx1"/>
                </a:solidFill>
                <a:latin typeface="Times" pitchFamily="2" charset="0"/>
                <a:sym typeface="Times" pitchFamily="2" charset="0"/>
              </a:rPr>
              <a:pPr eaLnBrk="1" hangingPunct="1"/>
              <a:t>40</a:t>
            </a:fld>
            <a:endParaRPr lang="en-US" altLang="en-US" sz="1400">
              <a:solidFill>
                <a:schemeClr val="tx1"/>
              </a:solidFill>
              <a:latin typeface="Times" pitchFamily="2" charset="0"/>
              <a:sym typeface="Times" pitchFamily="2" charset="0"/>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3">
            <a:extLst>
              <a:ext uri="{FF2B5EF4-FFF2-40B4-BE49-F238E27FC236}">
                <a16:creationId xmlns:a16="http://schemas.microsoft.com/office/drawing/2014/main" id="{D3F7B815-5D78-AA54-D496-6B7B11A6D7E6}"/>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F9B51D4E-845D-604E-8BB8-2FC9261E9B23}" type="slidenum">
              <a:rPr lang="en-US" altLang="en-US" sz="1400">
                <a:solidFill>
                  <a:schemeClr val="tx1"/>
                </a:solidFill>
                <a:latin typeface="Times" pitchFamily="2" charset="0"/>
                <a:sym typeface="Times" pitchFamily="2" charset="0"/>
              </a:rPr>
              <a:pPr eaLnBrk="1" hangingPunct="1"/>
              <a:t>41</a:t>
            </a:fld>
            <a:endParaRPr lang="en-US" altLang="en-US" sz="1400">
              <a:solidFill>
                <a:schemeClr val="tx1"/>
              </a:solidFill>
              <a:latin typeface="Times" pitchFamily="2" charset="0"/>
              <a:sym typeface="Times" pitchFamily="2" charset="0"/>
            </a:endParaRPr>
          </a:p>
        </p:txBody>
      </p:sp>
      <p:sp>
        <p:nvSpPr>
          <p:cNvPr id="43010" name="Rectangle 1">
            <a:extLst>
              <a:ext uri="{FF2B5EF4-FFF2-40B4-BE49-F238E27FC236}">
                <a16:creationId xmlns:a16="http://schemas.microsoft.com/office/drawing/2014/main" id="{B6EADC0C-28D2-BF57-BDAE-99F5F93DA13C}"/>
              </a:ext>
            </a:extLst>
          </p:cNvPr>
          <p:cNvSpPr>
            <a:spLocks noGrp="1" noChangeArrowheads="1"/>
          </p:cNvSpPr>
          <p:nvPr>
            <p:ph type="title"/>
          </p:nvPr>
        </p:nvSpPr>
        <p:spPr/>
        <p:txBody>
          <a:bodyPr rIns="141110"/>
          <a:lstStyle/>
          <a:p>
            <a:pPr indent="0" eaLnBrk="1" hangingPunct="1"/>
            <a:r>
              <a:rPr lang="en-US" altLang="en-US"/>
              <a:t>Expectations</a:t>
            </a:r>
          </a:p>
        </p:txBody>
      </p:sp>
      <p:sp>
        <p:nvSpPr>
          <p:cNvPr id="43011" name="Rectangle 2">
            <a:extLst>
              <a:ext uri="{FF2B5EF4-FFF2-40B4-BE49-F238E27FC236}">
                <a16:creationId xmlns:a16="http://schemas.microsoft.com/office/drawing/2014/main" id="{CBA3D63C-C86D-5FCF-2117-0898F3D3CF0C}"/>
              </a:ext>
            </a:extLst>
          </p:cNvPr>
          <p:cNvSpPr>
            <a:spLocks noGrp="1" noChangeArrowheads="1"/>
          </p:cNvSpPr>
          <p:nvPr>
            <p:ph type="body" idx="1"/>
          </p:nvPr>
        </p:nvSpPr>
        <p:spPr/>
        <p:txBody>
          <a:bodyPr rIns="141110"/>
          <a:lstStyle/>
          <a:p>
            <a:pPr eaLnBrk="1" hangingPunct="1"/>
            <a:r>
              <a:rPr lang="en-US" altLang="en-US"/>
              <a:t>How did the market anticipate the interest reduction</a:t>
            </a:r>
          </a:p>
          <a:p>
            <a:pPr marL="546100" lvl="1" eaLnBrk="1" hangingPunct="1"/>
            <a:r>
              <a:rPr lang="en-US" altLang="en-US"/>
              <a:t>If well anticipated, the policy is perhaps less impressive</a:t>
            </a:r>
          </a:p>
          <a:p>
            <a:pPr eaLnBrk="1" hangingPunct="1"/>
            <a:r>
              <a:rPr lang="en-US" altLang="en-US"/>
              <a:t>Source: prices of the 3 percent and 4 percent bond</a:t>
            </a:r>
          </a:p>
          <a:p>
            <a:pPr eaLnBrk="1" hangingPunct="1"/>
            <a:r>
              <a:rPr lang="en-US" altLang="en-US"/>
              <a:t>One may assume that the 3 percent is not redeemable (changed into consols in 1753-- the main financial instrument of the public debt in England)</a:t>
            </a:r>
          </a:p>
          <a:p>
            <a:pPr eaLnBrk="1" hangingPunct="1"/>
            <a:r>
              <a:rPr lang="en-US" altLang="en-US"/>
              <a:t>The 4 percent is redeemable.</a:t>
            </a:r>
          </a:p>
          <a:p>
            <a:pPr eaLnBrk="1" hangingPunct="1"/>
            <a:r>
              <a:rPr lang="en-US" altLang="en-US"/>
              <a:t>The price difference q - p is the PV of the coupon of 1 per year (actually 0.5 every six months) until the redemption plus the premium at the time of redemption</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3">
            <a:extLst>
              <a:ext uri="{FF2B5EF4-FFF2-40B4-BE49-F238E27FC236}">
                <a16:creationId xmlns:a16="http://schemas.microsoft.com/office/drawing/2014/main" id="{F31F4179-31CF-1E43-F175-07FC4E54CBE4}"/>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81505976-7767-F64D-AE61-34DD838FE35B}" type="slidenum">
              <a:rPr lang="en-US" altLang="en-US" sz="1400">
                <a:solidFill>
                  <a:schemeClr val="tx1"/>
                </a:solidFill>
                <a:latin typeface="Times" pitchFamily="2" charset="0"/>
                <a:sym typeface="Times" pitchFamily="2" charset="0"/>
              </a:rPr>
              <a:pPr eaLnBrk="1" hangingPunct="1"/>
              <a:t>42</a:t>
            </a:fld>
            <a:endParaRPr lang="en-US" altLang="en-US" sz="1400">
              <a:solidFill>
                <a:schemeClr val="tx1"/>
              </a:solidFill>
              <a:latin typeface="Times" pitchFamily="2" charset="0"/>
              <a:sym typeface="Times" pitchFamily="2" charset="0"/>
            </a:endParaRPr>
          </a:p>
        </p:txBody>
      </p:sp>
      <p:sp>
        <p:nvSpPr>
          <p:cNvPr id="44034" name="Rectangle 1">
            <a:extLst>
              <a:ext uri="{FF2B5EF4-FFF2-40B4-BE49-F238E27FC236}">
                <a16:creationId xmlns:a16="http://schemas.microsoft.com/office/drawing/2014/main" id="{1EE9B82E-1054-BEB4-2F5D-1BF1A0E27F55}"/>
              </a:ext>
            </a:extLst>
          </p:cNvPr>
          <p:cNvSpPr>
            <a:spLocks noGrp="1" noChangeArrowheads="1"/>
          </p:cNvSpPr>
          <p:nvPr>
            <p:ph type="title"/>
          </p:nvPr>
        </p:nvSpPr>
        <p:spPr/>
        <p:txBody>
          <a:bodyPr rIns="141110"/>
          <a:lstStyle/>
          <a:p>
            <a:pPr indent="0" eaLnBrk="1" hangingPunct="1"/>
            <a:r>
              <a:rPr lang="en-US" altLang="en-US"/>
              <a:t>Course of the Exchange</a:t>
            </a:r>
          </a:p>
        </p:txBody>
      </p:sp>
      <p:sp>
        <p:nvSpPr>
          <p:cNvPr id="44035" name="Rectangle 2">
            <a:extLst>
              <a:ext uri="{FF2B5EF4-FFF2-40B4-BE49-F238E27FC236}">
                <a16:creationId xmlns:a16="http://schemas.microsoft.com/office/drawing/2014/main" id="{34652D94-8284-802D-0D69-716EEA4A1555}"/>
              </a:ext>
            </a:extLst>
          </p:cNvPr>
          <p:cNvSpPr>
            <a:spLocks noGrp="1" noChangeArrowheads="1"/>
          </p:cNvSpPr>
          <p:nvPr>
            <p:ph type="body" idx="1"/>
          </p:nvPr>
        </p:nvSpPr>
        <p:spPr/>
        <p:txBody>
          <a:bodyPr rIns="141110"/>
          <a:lstStyle/>
          <a:p>
            <a:pPr eaLnBrk="1" hangingPunct="1"/>
            <a:endParaRPr lang="en-US" altLang="en-US"/>
          </a:p>
        </p:txBody>
      </p:sp>
      <p:pic>
        <p:nvPicPr>
          <p:cNvPr id="44036" name="Picture 3">
            <a:extLst>
              <a:ext uri="{FF2B5EF4-FFF2-40B4-BE49-F238E27FC236}">
                <a16:creationId xmlns:a16="http://schemas.microsoft.com/office/drawing/2014/main" id="{652462FE-86FB-7665-3FD5-963C1093B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9700" y="938213"/>
            <a:ext cx="7264400" cy="646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5604" name="Line 4">
            <a:extLst>
              <a:ext uri="{FF2B5EF4-FFF2-40B4-BE49-F238E27FC236}">
                <a16:creationId xmlns:a16="http://schemas.microsoft.com/office/drawing/2014/main" id="{DE3C0C53-B7A0-091D-3A8D-DA33FF43E390}"/>
              </a:ext>
            </a:extLst>
          </p:cNvPr>
          <p:cNvSpPr>
            <a:spLocks noChangeShapeType="1"/>
          </p:cNvSpPr>
          <p:nvPr/>
        </p:nvSpPr>
        <p:spPr bwMode="auto">
          <a:xfrm flipH="1">
            <a:off x="1524000" y="2578100"/>
            <a:ext cx="850900" cy="0"/>
          </a:xfrm>
          <a:prstGeom prst="line">
            <a:avLst/>
          </a:prstGeom>
          <a:noFill/>
          <a:ln w="50800">
            <a:solidFill>
              <a:srgbClr val="FF0606"/>
            </a:solidFill>
            <a:round/>
            <a:headEnd type="stealth" w="med" len="med"/>
            <a:tailEnd/>
          </a:ln>
          <a:extLst>
            <a:ext uri="{909E8E84-426E-40DD-AFC4-6F175D3DCCD1}">
              <a14:hiddenFill xmlns:a14="http://schemas.microsoft.com/office/drawing/2010/main">
                <a:noFill/>
              </a14:hiddenFill>
            </a:ext>
          </a:extLst>
        </p:spPr>
        <p:txBody>
          <a:bodyPr/>
          <a:lstStyle/>
          <a:p>
            <a:endParaRPr lang="en-US"/>
          </a:p>
        </p:txBody>
      </p:sp>
      <p:sp>
        <p:nvSpPr>
          <p:cNvPr id="25605" name="Line 5">
            <a:extLst>
              <a:ext uri="{FF2B5EF4-FFF2-40B4-BE49-F238E27FC236}">
                <a16:creationId xmlns:a16="http://schemas.microsoft.com/office/drawing/2014/main" id="{9463C738-4DDA-FBB1-757E-33459F315AA6}"/>
              </a:ext>
            </a:extLst>
          </p:cNvPr>
          <p:cNvSpPr>
            <a:spLocks noChangeShapeType="1"/>
          </p:cNvSpPr>
          <p:nvPr/>
        </p:nvSpPr>
        <p:spPr bwMode="auto">
          <a:xfrm flipH="1">
            <a:off x="1625600" y="4178300"/>
            <a:ext cx="850900" cy="0"/>
          </a:xfrm>
          <a:prstGeom prst="line">
            <a:avLst/>
          </a:prstGeom>
          <a:noFill/>
          <a:ln w="50800">
            <a:solidFill>
              <a:srgbClr val="FF0606"/>
            </a:solidFill>
            <a:round/>
            <a:headEnd type="stealth" w="med" len="me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56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56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3">
            <a:extLst>
              <a:ext uri="{FF2B5EF4-FFF2-40B4-BE49-F238E27FC236}">
                <a16:creationId xmlns:a16="http://schemas.microsoft.com/office/drawing/2014/main" id="{FFB2C82C-11D6-4D33-1B11-6EC35DDFDA33}"/>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6F52D2CC-0747-654E-968A-3D6E734A1321}" type="slidenum">
              <a:rPr lang="en-US" altLang="en-US" sz="1400">
                <a:solidFill>
                  <a:schemeClr val="tx1"/>
                </a:solidFill>
                <a:latin typeface="Times" pitchFamily="2" charset="0"/>
                <a:sym typeface="Times" pitchFamily="2" charset="0"/>
              </a:rPr>
              <a:pPr eaLnBrk="1" hangingPunct="1"/>
              <a:t>43</a:t>
            </a:fld>
            <a:endParaRPr lang="en-US" altLang="en-US" sz="1400">
              <a:solidFill>
                <a:schemeClr val="tx1"/>
              </a:solidFill>
              <a:latin typeface="Times" pitchFamily="2" charset="0"/>
              <a:sym typeface="Times" pitchFamily="2" charset="0"/>
            </a:endParaRPr>
          </a:p>
        </p:txBody>
      </p:sp>
      <p:sp>
        <p:nvSpPr>
          <p:cNvPr id="45058" name="Rectangle 1">
            <a:extLst>
              <a:ext uri="{FF2B5EF4-FFF2-40B4-BE49-F238E27FC236}">
                <a16:creationId xmlns:a16="http://schemas.microsoft.com/office/drawing/2014/main" id="{11397199-2FDB-6C70-5D06-F5FD665D0681}"/>
              </a:ext>
            </a:extLst>
          </p:cNvPr>
          <p:cNvSpPr>
            <a:spLocks noGrp="1" noChangeArrowheads="1"/>
          </p:cNvSpPr>
          <p:nvPr>
            <p:ph type="title"/>
          </p:nvPr>
        </p:nvSpPr>
        <p:spPr/>
        <p:txBody>
          <a:bodyPr rIns="141110"/>
          <a:lstStyle/>
          <a:p>
            <a:pPr indent="0" eaLnBrk="1" hangingPunct="1"/>
            <a:r>
              <a:rPr lang="en-US" altLang="en-US" dirty="0"/>
              <a:t>Dickson’s account (1967)</a:t>
            </a:r>
          </a:p>
        </p:txBody>
      </p:sp>
      <p:pic>
        <p:nvPicPr>
          <p:cNvPr id="4" name="Picture 3" descr="Text&#10;&#10;Description automatically generated">
            <a:extLst>
              <a:ext uri="{FF2B5EF4-FFF2-40B4-BE49-F238E27FC236}">
                <a16:creationId xmlns:a16="http://schemas.microsoft.com/office/drawing/2014/main" id="{206B810E-23A4-4F45-B170-147F6712CF3B}"/>
              </a:ext>
            </a:extLst>
          </p:cNvPr>
          <p:cNvPicPr>
            <a:picLocks noChangeAspect="1"/>
          </p:cNvPicPr>
          <p:nvPr/>
        </p:nvPicPr>
        <p:blipFill>
          <a:blip r:embed="rId2"/>
          <a:stretch>
            <a:fillRect/>
          </a:stretch>
        </p:blipFill>
        <p:spPr>
          <a:xfrm>
            <a:off x="-177800" y="1120178"/>
            <a:ext cx="10337800" cy="5379643"/>
          </a:xfrm>
          <a:prstGeom prst="rect">
            <a:avLst/>
          </a:prstGeom>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3">
            <a:extLst>
              <a:ext uri="{FF2B5EF4-FFF2-40B4-BE49-F238E27FC236}">
                <a16:creationId xmlns:a16="http://schemas.microsoft.com/office/drawing/2014/main" id="{FFB2C82C-11D6-4D33-1B11-6EC35DDFDA33}"/>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6F52D2CC-0747-654E-968A-3D6E734A1321}" type="slidenum">
              <a:rPr lang="en-US" altLang="en-US" sz="1400">
                <a:solidFill>
                  <a:schemeClr val="tx1"/>
                </a:solidFill>
                <a:latin typeface="Times" pitchFamily="2" charset="0"/>
                <a:sym typeface="Times" pitchFamily="2" charset="0"/>
              </a:rPr>
              <a:pPr eaLnBrk="1" hangingPunct="1"/>
              <a:t>44</a:t>
            </a:fld>
            <a:endParaRPr lang="en-US" altLang="en-US" sz="1400">
              <a:solidFill>
                <a:schemeClr val="tx1"/>
              </a:solidFill>
              <a:latin typeface="Times" pitchFamily="2" charset="0"/>
              <a:sym typeface="Times" pitchFamily="2" charset="0"/>
            </a:endParaRPr>
          </a:p>
        </p:txBody>
      </p:sp>
      <p:sp>
        <p:nvSpPr>
          <p:cNvPr id="45058" name="Rectangle 1">
            <a:extLst>
              <a:ext uri="{FF2B5EF4-FFF2-40B4-BE49-F238E27FC236}">
                <a16:creationId xmlns:a16="http://schemas.microsoft.com/office/drawing/2014/main" id="{11397199-2FDB-6C70-5D06-F5FD665D0681}"/>
              </a:ext>
            </a:extLst>
          </p:cNvPr>
          <p:cNvSpPr>
            <a:spLocks noGrp="1" noChangeArrowheads="1"/>
          </p:cNvSpPr>
          <p:nvPr>
            <p:ph type="title"/>
          </p:nvPr>
        </p:nvSpPr>
        <p:spPr/>
        <p:txBody>
          <a:bodyPr rIns="141110"/>
          <a:lstStyle/>
          <a:p>
            <a:pPr indent="0" eaLnBrk="1" hangingPunct="1"/>
            <a:r>
              <a:rPr lang="en-US" altLang="en-US" dirty="0"/>
              <a:t>Dickson’s account (1967)</a:t>
            </a:r>
          </a:p>
        </p:txBody>
      </p:sp>
      <p:pic>
        <p:nvPicPr>
          <p:cNvPr id="3" name="Picture 2" descr="A picture containing text, receipt&#10;&#10;Description automatically generated">
            <a:extLst>
              <a:ext uri="{FF2B5EF4-FFF2-40B4-BE49-F238E27FC236}">
                <a16:creationId xmlns:a16="http://schemas.microsoft.com/office/drawing/2014/main" id="{F8778B3B-8DB8-F447-9546-F8CA8D4B5EEB}"/>
              </a:ext>
            </a:extLst>
          </p:cNvPr>
          <p:cNvPicPr>
            <a:picLocks noChangeAspect="1"/>
          </p:cNvPicPr>
          <p:nvPr/>
        </p:nvPicPr>
        <p:blipFill>
          <a:blip r:embed="rId2"/>
          <a:stretch>
            <a:fillRect/>
          </a:stretch>
        </p:blipFill>
        <p:spPr>
          <a:xfrm>
            <a:off x="811275" y="533400"/>
            <a:ext cx="8586725" cy="8001000"/>
          </a:xfrm>
          <a:prstGeom prst="rect">
            <a:avLst/>
          </a:prstGeom>
        </p:spPr>
      </p:pic>
    </p:spTree>
    <p:extLst>
      <p:ext uri="{BB962C8B-B14F-4D97-AF65-F5344CB8AC3E}">
        <p14:creationId xmlns:p14="http://schemas.microsoft.com/office/powerpoint/2010/main" val="163295253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7ED48076-EC7C-3ABA-AAA4-BE6DE91BFBAB}"/>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sp>
        <p:nvSpPr>
          <p:cNvPr id="49154" name="Content Placeholder 2">
            <a:extLst>
              <a:ext uri="{FF2B5EF4-FFF2-40B4-BE49-F238E27FC236}">
                <a16:creationId xmlns:a16="http://schemas.microsoft.com/office/drawing/2014/main" id="{FCBCC7A0-3528-0837-3CB5-24F2F9EC1A20}"/>
              </a:ext>
            </a:extLst>
          </p:cNvPr>
          <p:cNvSpPr>
            <a:spLocks noGrp="1" noChangeArrowheads="1"/>
          </p:cNvSpPr>
          <p:nvPr>
            <p:ph idx="1"/>
          </p:nvPr>
        </p:nvSpPr>
        <p:spPr/>
        <p:txBody>
          <a:bodyPr/>
          <a:lstStyle/>
          <a:p>
            <a:r>
              <a:rPr lang="en-US" altLang="en-US" dirty="0">
                <a:ea typeface="ＭＳ Ｐゴシック" panose="020B0600070205080204" pitchFamily="34" charset="-128"/>
              </a:rPr>
              <a:t>Ref: Quinn</a:t>
            </a:r>
          </a:p>
        </p:txBody>
      </p:sp>
      <p:pic>
        <p:nvPicPr>
          <p:cNvPr id="49155" name="Picture 3">
            <a:extLst>
              <a:ext uri="{FF2B5EF4-FFF2-40B4-BE49-F238E27FC236}">
                <a16:creationId xmlns:a16="http://schemas.microsoft.com/office/drawing/2014/main" id="{0FB2A85B-6919-F2B3-85DC-8742BED94F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21001" y="2603500"/>
            <a:ext cx="4898761"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81180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97891E38-176D-0B31-CB0B-0777BC1E8079}"/>
              </a:ext>
            </a:extLst>
          </p:cNvPr>
          <p:cNvSpPr>
            <a:spLocks noGrp="1" noChangeArrowheads="1"/>
          </p:cNvSpPr>
          <p:nvPr>
            <p:ph type="title"/>
          </p:nvPr>
        </p:nvSpPr>
        <p:spPr/>
        <p:txBody>
          <a:bodyPr/>
          <a:lstStyle/>
          <a:p>
            <a:endParaRPr lang="en-US" altLang="en-US" dirty="0">
              <a:ea typeface="ＭＳ Ｐゴシック" panose="020B0600070205080204" pitchFamily="34" charset="-128"/>
            </a:endParaRPr>
          </a:p>
        </p:txBody>
      </p:sp>
      <p:pic>
        <p:nvPicPr>
          <p:cNvPr id="50179" name="Picture 3">
            <a:extLst>
              <a:ext uri="{FF2B5EF4-FFF2-40B4-BE49-F238E27FC236}">
                <a16:creationId xmlns:a16="http://schemas.microsoft.com/office/drawing/2014/main" id="{4C1F47DC-9563-5599-CEFB-B94618B0ABD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32667" y="1778000"/>
            <a:ext cx="5459237"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FAE1A94E-8782-D91F-61C0-86ECC5706A2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283511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4C703-A16A-0742-8371-028D26ABD278}"/>
              </a:ext>
            </a:extLst>
          </p:cNvPr>
          <p:cNvSpPr>
            <a:spLocks noGrp="1"/>
          </p:cNvSpPr>
          <p:nvPr>
            <p:ph type="title"/>
          </p:nvPr>
        </p:nvSpPr>
        <p:spPr/>
        <p:txBody>
          <a:bodyPr/>
          <a:lstStyle/>
          <a:p>
            <a:endParaRPr lang="en-US"/>
          </a:p>
        </p:txBody>
      </p:sp>
      <p:pic>
        <p:nvPicPr>
          <p:cNvPr id="6" name="Content Placeholder 5" descr="Chart, line chart&#10;&#10;Description automatically generated">
            <a:extLst>
              <a:ext uri="{FF2B5EF4-FFF2-40B4-BE49-F238E27FC236}">
                <a16:creationId xmlns:a16="http://schemas.microsoft.com/office/drawing/2014/main" id="{9FBC2A82-D1CC-FF48-B52F-EED1C1AB878C}"/>
              </a:ext>
            </a:extLst>
          </p:cNvPr>
          <p:cNvPicPr>
            <a:picLocks noGrp="1" noChangeAspect="1"/>
          </p:cNvPicPr>
          <p:nvPr>
            <p:ph idx="1"/>
          </p:nvPr>
        </p:nvPicPr>
        <p:blipFill>
          <a:blip r:embed="rId2"/>
          <a:stretch>
            <a:fillRect/>
          </a:stretch>
        </p:blipFill>
        <p:spPr>
          <a:xfrm>
            <a:off x="2565400" y="2176136"/>
            <a:ext cx="6609724" cy="4758064"/>
          </a:xfrm>
        </p:spPr>
      </p:pic>
      <p:sp>
        <p:nvSpPr>
          <p:cNvPr id="4" name="Slide Number Placeholder 3">
            <a:extLst>
              <a:ext uri="{FF2B5EF4-FFF2-40B4-BE49-F238E27FC236}">
                <a16:creationId xmlns:a16="http://schemas.microsoft.com/office/drawing/2014/main" id="{976CBC75-147A-064B-B13D-67913FE3B484}"/>
              </a:ext>
            </a:extLst>
          </p:cNvPr>
          <p:cNvSpPr>
            <a:spLocks noGrp="1"/>
          </p:cNvSpPr>
          <p:nvPr>
            <p:ph type="sldNum" sz="quarter" idx="10"/>
          </p:nvPr>
        </p:nvSpPr>
        <p:spPr/>
        <p:txBody>
          <a:bodyPr/>
          <a:lstStyle/>
          <a:p>
            <a:fld id="{A7F55F0C-CCE4-6D46-848D-C23F889405B7}" type="slidenum">
              <a:rPr lang="en-US" altLang="en-US" smtClean="0"/>
              <a:pPr/>
              <a:t>47</a:t>
            </a:fld>
            <a:endParaRPr lang="en-US" altLang="en-US"/>
          </a:p>
        </p:txBody>
      </p:sp>
    </p:spTree>
    <p:extLst>
      <p:ext uri="{BB962C8B-B14F-4D97-AF65-F5344CB8AC3E}">
        <p14:creationId xmlns:p14="http://schemas.microsoft.com/office/powerpoint/2010/main" val="200048527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2CA0-50A7-0F49-AFD7-FEFCD6237153}"/>
              </a:ext>
            </a:extLst>
          </p:cNvPr>
          <p:cNvSpPr>
            <a:spLocks noGrp="1"/>
          </p:cNvSpPr>
          <p:nvPr>
            <p:ph type="title"/>
          </p:nvPr>
        </p:nvSpPr>
        <p:spPr/>
        <p:txBody>
          <a:bodyPr/>
          <a:lstStyle/>
          <a:p>
            <a:r>
              <a:rPr lang="en-US" dirty="0"/>
              <a:t>Dickson (in Quinn, 2008)</a:t>
            </a:r>
          </a:p>
        </p:txBody>
      </p:sp>
      <p:pic>
        <p:nvPicPr>
          <p:cNvPr id="7" name="Content Placeholder 6" descr="Graphical user interface, text, application&#10;&#10;Description automatically generated">
            <a:extLst>
              <a:ext uri="{FF2B5EF4-FFF2-40B4-BE49-F238E27FC236}">
                <a16:creationId xmlns:a16="http://schemas.microsoft.com/office/drawing/2014/main" id="{24D6BD7C-868D-7E40-BC6D-385BE467DEF4}"/>
              </a:ext>
            </a:extLst>
          </p:cNvPr>
          <p:cNvPicPr>
            <a:picLocks noGrp="1" noChangeAspect="1"/>
          </p:cNvPicPr>
          <p:nvPr>
            <p:ph idx="1"/>
          </p:nvPr>
        </p:nvPicPr>
        <p:blipFill>
          <a:blip r:embed="rId2"/>
          <a:stretch>
            <a:fillRect/>
          </a:stretch>
        </p:blipFill>
        <p:spPr>
          <a:xfrm>
            <a:off x="508000" y="3581400"/>
            <a:ext cx="9207500" cy="1726406"/>
          </a:xfrm>
        </p:spPr>
      </p:pic>
      <p:sp>
        <p:nvSpPr>
          <p:cNvPr id="4" name="Slide Number Placeholder 3">
            <a:extLst>
              <a:ext uri="{FF2B5EF4-FFF2-40B4-BE49-F238E27FC236}">
                <a16:creationId xmlns:a16="http://schemas.microsoft.com/office/drawing/2014/main" id="{DF0FEB15-D4B0-B841-BF66-9D27DF2146CF}"/>
              </a:ext>
            </a:extLst>
          </p:cNvPr>
          <p:cNvSpPr>
            <a:spLocks noGrp="1"/>
          </p:cNvSpPr>
          <p:nvPr>
            <p:ph type="sldNum" sz="quarter" idx="10"/>
          </p:nvPr>
        </p:nvSpPr>
        <p:spPr/>
        <p:txBody>
          <a:bodyPr/>
          <a:lstStyle/>
          <a:p>
            <a:fld id="{A7F55F0C-CCE4-6D46-848D-C23F889405B7}" type="slidenum">
              <a:rPr lang="en-US" altLang="en-US" smtClean="0"/>
              <a:pPr/>
              <a:t>48</a:t>
            </a:fld>
            <a:endParaRPr lang="en-US" altLang="en-US"/>
          </a:p>
        </p:txBody>
      </p:sp>
      <p:pic>
        <p:nvPicPr>
          <p:cNvPr id="5" name="Picture 4" descr="Graphical user interface, text&#10;&#10;Description automatically generated">
            <a:extLst>
              <a:ext uri="{FF2B5EF4-FFF2-40B4-BE49-F238E27FC236}">
                <a16:creationId xmlns:a16="http://schemas.microsoft.com/office/drawing/2014/main" id="{B263FCEA-CB0F-9D4E-9AB6-2C45B58F3A1A}"/>
              </a:ext>
            </a:extLst>
          </p:cNvPr>
          <p:cNvPicPr>
            <a:picLocks noChangeAspect="1"/>
          </p:cNvPicPr>
          <p:nvPr/>
        </p:nvPicPr>
        <p:blipFill>
          <a:blip r:embed="rId3"/>
          <a:stretch>
            <a:fillRect/>
          </a:stretch>
        </p:blipFill>
        <p:spPr>
          <a:xfrm>
            <a:off x="508000" y="1230724"/>
            <a:ext cx="8465820" cy="2251991"/>
          </a:xfrm>
          <a:prstGeom prst="rect">
            <a:avLst/>
          </a:prstGeom>
        </p:spPr>
      </p:pic>
    </p:spTree>
    <p:extLst>
      <p:ext uri="{BB962C8B-B14F-4D97-AF65-F5344CB8AC3E}">
        <p14:creationId xmlns:p14="http://schemas.microsoft.com/office/powerpoint/2010/main" val="278655751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5DAF-B281-024D-A3D4-2F47E5EC22C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C46F4CE-C6FD-044D-99D6-5CDAB8C17B0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4384068-D0B7-EE46-A06A-523F68FEB909}"/>
              </a:ext>
            </a:extLst>
          </p:cNvPr>
          <p:cNvSpPr>
            <a:spLocks noGrp="1"/>
          </p:cNvSpPr>
          <p:nvPr>
            <p:ph type="sldNum" sz="quarter" idx="10"/>
          </p:nvPr>
        </p:nvSpPr>
        <p:spPr/>
        <p:txBody>
          <a:bodyPr/>
          <a:lstStyle/>
          <a:p>
            <a:fld id="{A7F55F0C-CCE4-6D46-848D-C23F889405B7}" type="slidenum">
              <a:rPr lang="en-US" altLang="en-US" smtClean="0"/>
              <a:pPr/>
              <a:t>49</a:t>
            </a:fld>
            <a:endParaRPr lang="en-US" altLang="en-US"/>
          </a:p>
        </p:txBody>
      </p:sp>
      <p:pic>
        <p:nvPicPr>
          <p:cNvPr id="5" name="Picture 4" descr="Text&#10;&#10;Description automatically generated with medium confidence">
            <a:extLst>
              <a:ext uri="{FF2B5EF4-FFF2-40B4-BE49-F238E27FC236}">
                <a16:creationId xmlns:a16="http://schemas.microsoft.com/office/drawing/2014/main" id="{38D3A273-34D1-FA49-964D-6B6F6D618CBA}"/>
              </a:ext>
            </a:extLst>
          </p:cNvPr>
          <p:cNvPicPr>
            <a:picLocks noChangeAspect="1"/>
          </p:cNvPicPr>
          <p:nvPr/>
        </p:nvPicPr>
        <p:blipFill>
          <a:blip r:embed="rId2"/>
          <a:stretch>
            <a:fillRect/>
          </a:stretch>
        </p:blipFill>
        <p:spPr>
          <a:xfrm>
            <a:off x="2489200" y="2373956"/>
            <a:ext cx="7670800" cy="4251815"/>
          </a:xfrm>
          <a:prstGeom prst="rect">
            <a:avLst/>
          </a:prstGeom>
        </p:spPr>
      </p:pic>
    </p:spTree>
    <p:extLst>
      <p:ext uri="{BB962C8B-B14F-4D97-AF65-F5344CB8AC3E}">
        <p14:creationId xmlns:p14="http://schemas.microsoft.com/office/powerpoint/2010/main" val="4182549449"/>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3">
            <a:extLst>
              <a:ext uri="{FF2B5EF4-FFF2-40B4-BE49-F238E27FC236}">
                <a16:creationId xmlns:a16="http://schemas.microsoft.com/office/drawing/2014/main" id="{FFB2C82C-11D6-4D33-1B11-6EC35DDFDA33}"/>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6F52D2CC-0747-654E-968A-3D6E734A1321}" type="slidenum">
              <a:rPr lang="en-US" altLang="en-US" sz="1400">
                <a:solidFill>
                  <a:schemeClr val="tx1"/>
                </a:solidFill>
                <a:latin typeface="Times" pitchFamily="2" charset="0"/>
                <a:sym typeface="Times" pitchFamily="2" charset="0"/>
              </a:rPr>
              <a:pPr eaLnBrk="1" hangingPunct="1"/>
              <a:t>50</a:t>
            </a:fld>
            <a:endParaRPr lang="en-US" altLang="en-US" sz="1400">
              <a:solidFill>
                <a:schemeClr val="tx1"/>
              </a:solidFill>
              <a:latin typeface="Times" pitchFamily="2" charset="0"/>
              <a:sym typeface="Times" pitchFamily="2" charset="0"/>
            </a:endParaRPr>
          </a:p>
        </p:txBody>
      </p:sp>
      <p:sp>
        <p:nvSpPr>
          <p:cNvPr id="45058" name="Rectangle 1">
            <a:extLst>
              <a:ext uri="{FF2B5EF4-FFF2-40B4-BE49-F238E27FC236}">
                <a16:creationId xmlns:a16="http://schemas.microsoft.com/office/drawing/2014/main" id="{11397199-2FDB-6C70-5D06-F5FD665D0681}"/>
              </a:ext>
            </a:extLst>
          </p:cNvPr>
          <p:cNvSpPr>
            <a:spLocks noGrp="1" noChangeArrowheads="1"/>
          </p:cNvSpPr>
          <p:nvPr>
            <p:ph type="title"/>
          </p:nvPr>
        </p:nvSpPr>
        <p:spPr/>
        <p:txBody>
          <a:bodyPr rIns="141110"/>
          <a:lstStyle/>
          <a:p>
            <a:pPr indent="0" eaLnBrk="1" hangingPunct="1"/>
            <a:r>
              <a:rPr lang="en-US" altLang="en-US"/>
              <a:t>Prices Consols and Bonds 1746- 1750</a:t>
            </a:r>
          </a:p>
        </p:txBody>
      </p:sp>
      <p:sp>
        <p:nvSpPr>
          <p:cNvPr id="45059" name="Rectangle 2">
            <a:extLst>
              <a:ext uri="{FF2B5EF4-FFF2-40B4-BE49-F238E27FC236}">
                <a16:creationId xmlns:a16="http://schemas.microsoft.com/office/drawing/2014/main" id="{DA18141B-A73B-2F18-6018-0EAC648376D1}"/>
              </a:ext>
            </a:extLst>
          </p:cNvPr>
          <p:cNvSpPr>
            <a:spLocks noGrp="1" noChangeArrowheads="1"/>
          </p:cNvSpPr>
          <p:nvPr>
            <p:ph type="body" idx="1"/>
          </p:nvPr>
        </p:nvSpPr>
        <p:spPr>
          <a:xfrm>
            <a:off x="114300" y="1193800"/>
            <a:ext cx="2070100" cy="5740400"/>
          </a:xfrm>
        </p:spPr>
        <p:txBody>
          <a:bodyPr rIns="141110"/>
          <a:lstStyle/>
          <a:p>
            <a:pPr eaLnBrk="1" hangingPunct="1"/>
            <a:r>
              <a:rPr lang="en-US" altLang="en-US"/>
              <a:t>Assumptions</a:t>
            </a:r>
          </a:p>
          <a:p>
            <a:pPr marL="546100" lvl="1" eaLnBrk="1" hangingPunct="1"/>
            <a:r>
              <a:rPr lang="en-US" altLang="en-US"/>
              <a:t>3 percent is perpetual</a:t>
            </a:r>
          </a:p>
          <a:p>
            <a:pPr marL="546100" lvl="1" eaLnBrk="1" hangingPunct="1"/>
            <a:r>
              <a:rPr lang="en-US" altLang="en-US"/>
              <a:t>4 percent is callable</a:t>
            </a:r>
          </a:p>
        </p:txBody>
      </p:sp>
      <p:pic>
        <p:nvPicPr>
          <p:cNvPr id="45060" name="Picture 3">
            <a:extLst>
              <a:ext uri="{FF2B5EF4-FFF2-40B4-BE49-F238E27FC236}">
                <a16:creationId xmlns:a16="http://schemas.microsoft.com/office/drawing/2014/main" id="{66565525-03D4-36D3-8D22-8653E852F7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9300" y="693738"/>
            <a:ext cx="8204200" cy="674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9FE0746F-DF5E-AB50-76A1-452ACCA15A98}"/>
              </a:ext>
            </a:extLst>
          </p:cNvPr>
          <p:cNvCxnSpPr>
            <a:cxnSpLocks noChangeShapeType="1"/>
          </p:cNvCxnSpPr>
          <p:nvPr/>
        </p:nvCxnSpPr>
        <p:spPr bwMode="auto">
          <a:xfrm rot="5400000">
            <a:off x="3213894" y="4990306"/>
            <a:ext cx="1600200" cy="1588"/>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10" name="TextBox 9">
            <a:extLst>
              <a:ext uri="{FF2B5EF4-FFF2-40B4-BE49-F238E27FC236}">
                <a16:creationId xmlns:a16="http://schemas.microsoft.com/office/drawing/2014/main" id="{0D4AD7B1-3281-B318-EE0E-DC5FA8494ADB}"/>
              </a:ext>
            </a:extLst>
          </p:cNvPr>
          <p:cNvSpPr txBox="1">
            <a:spLocks noChangeArrowheads="1"/>
          </p:cNvSpPr>
          <p:nvPr/>
        </p:nvSpPr>
        <p:spPr bwMode="auto">
          <a:xfrm>
            <a:off x="4165600" y="4572000"/>
            <a:ext cx="763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400">
                <a:solidFill>
                  <a:srgbClr val="FF0000"/>
                </a:solidFill>
              </a:rPr>
              <a:t>q - p</a:t>
            </a:r>
          </a:p>
        </p:txBody>
      </p:sp>
    </p:spTree>
    <p:extLst>
      <p:ext uri="{BB962C8B-B14F-4D97-AF65-F5344CB8AC3E}">
        <p14:creationId xmlns:p14="http://schemas.microsoft.com/office/powerpoint/2010/main" val="19168259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777415D4-CEB8-AE45-BE7D-5E3F56924566}"/>
              </a:ext>
            </a:extLst>
          </p:cNvPr>
          <p:cNvSpPr>
            <a:spLocks noGrp="1"/>
          </p:cNvSpPr>
          <p:nvPr>
            <p:ph type="title"/>
          </p:nvPr>
        </p:nvSpPr>
        <p:spPr/>
        <p:txBody>
          <a:bodyPr/>
          <a:lstStyle/>
          <a:p>
            <a:pPr indent="0" eaLnBrk="1" hangingPunct="1"/>
            <a:endParaRPr lang="en-US" altLang="en-US"/>
          </a:p>
        </p:txBody>
      </p:sp>
      <p:sp>
        <p:nvSpPr>
          <p:cNvPr id="107523" name="Content Placeholder 2">
            <a:extLst>
              <a:ext uri="{FF2B5EF4-FFF2-40B4-BE49-F238E27FC236}">
                <a16:creationId xmlns:a16="http://schemas.microsoft.com/office/drawing/2014/main" id="{CC6D2F81-E789-1447-AEDA-8C78472F75AF}"/>
              </a:ext>
            </a:extLst>
          </p:cNvPr>
          <p:cNvSpPr>
            <a:spLocks noGrp="1"/>
          </p:cNvSpPr>
          <p:nvPr>
            <p:ph idx="1"/>
          </p:nvPr>
        </p:nvSpPr>
        <p:spPr/>
        <p:txBody>
          <a:bodyPr/>
          <a:lstStyle/>
          <a:p>
            <a:pPr eaLnBrk="1" hangingPunct="1"/>
            <a:r>
              <a:rPr lang="en-US" altLang="en-US"/>
              <a:t>“consol” pays 3</a:t>
            </a:r>
          </a:p>
          <a:p>
            <a:pPr eaLnBrk="1" hangingPunct="1"/>
            <a:r>
              <a:rPr lang="en-US" altLang="en-US"/>
              <a:t>“bond” pays 4</a:t>
            </a:r>
          </a:p>
          <a:p>
            <a:pPr lvl="1" eaLnBrk="1" hangingPunct="1"/>
            <a:r>
              <a:rPr lang="en-US" altLang="en-US"/>
              <a:t>(redeemable)</a:t>
            </a:r>
          </a:p>
        </p:txBody>
      </p:sp>
      <p:sp>
        <p:nvSpPr>
          <p:cNvPr id="4" name="Slide Number Placeholder 3">
            <a:extLst>
              <a:ext uri="{FF2B5EF4-FFF2-40B4-BE49-F238E27FC236}">
                <a16:creationId xmlns:a16="http://schemas.microsoft.com/office/drawing/2014/main" id="{1A93E042-6425-B148-BE31-5E51E64DC6AE}"/>
              </a:ext>
            </a:extLst>
          </p:cNvPr>
          <p:cNvSpPr>
            <a:spLocks noGrp="1"/>
          </p:cNvSpPr>
          <p:nvPr>
            <p:ph type="sldNum" sz="quarter" idx="10"/>
          </p:nvPr>
        </p:nvSpPr>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85B8F448-37E8-EF46-9269-E9E0C5539192}" type="slidenum">
              <a:rPr lang="en-US" altLang="en-US" sz="1400">
                <a:solidFill>
                  <a:schemeClr val="tx1"/>
                </a:solidFill>
                <a:latin typeface="Times" pitchFamily="2" charset="0"/>
                <a:sym typeface="Times" pitchFamily="2" charset="0"/>
              </a:rPr>
              <a:pPr eaLnBrk="1" hangingPunct="1"/>
              <a:t>51</a:t>
            </a:fld>
            <a:endParaRPr lang="en-US" altLang="en-US" sz="1400">
              <a:solidFill>
                <a:schemeClr val="tx1"/>
              </a:solidFill>
              <a:latin typeface="Times" pitchFamily="2" charset="0"/>
              <a:sym typeface="Times" pitchFamily="2" charset="0"/>
            </a:endParaRPr>
          </a:p>
        </p:txBody>
      </p:sp>
      <p:pic>
        <p:nvPicPr>
          <p:cNvPr id="107525" name="Picture 4">
            <a:extLst>
              <a:ext uri="{FF2B5EF4-FFF2-40B4-BE49-F238E27FC236}">
                <a16:creationId xmlns:a16="http://schemas.microsoft.com/office/drawing/2014/main" id="{5D03EF4A-5D60-8C44-B192-118096C161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56025" y="685800"/>
            <a:ext cx="6403975" cy="67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24597"/>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07817168-D9DF-DDF0-8127-9BF9FA6E1DF1}"/>
              </a:ext>
            </a:extLst>
          </p:cNvPr>
          <p:cNvSpPr>
            <a:spLocks noGrp="1"/>
          </p:cNvSpPr>
          <p:nvPr>
            <p:ph type="title"/>
          </p:nvPr>
        </p:nvSpPr>
        <p:spPr/>
        <p:txBody>
          <a:bodyPr/>
          <a:lstStyle/>
          <a:p>
            <a:pPr indent="0" eaLnBrk="1" hangingPunct="1"/>
            <a:r>
              <a:rPr lang="en-US" altLang="en-US"/>
              <a:t>Lower bound for the expected time to reduction</a:t>
            </a:r>
          </a:p>
        </p:txBody>
      </p:sp>
      <p:sp>
        <p:nvSpPr>
          <p:cNvPr id="3" name="Content Placeholder 2">
            <a:extLst>
              <a:ext uri="{FF2B5EF4-FFF2-40B4-BE49-F238E27FC236}">
                <a16:creationId xmlns:a16="http://schemas.microsoft.com/office/drawing/2014/main" id="{318B8194-8CA0-3C9B-F5EB-96B587D50FE8}"/>
              </a:ext>
            </a:extLst>
          </p:cNvPr>
          <p:cNvSpPr>
            <a:spLocks noGrp="1"/>
          </p:cNvSpPr>
          <p:nvPr>
            <p:ph idx="1"/>
          </p:nvPr>
        </p:nvSpPr>
        <p:spPr>
          <a:xfrm>
            <a:off x="127000" y="1193800"/>
            <a:ext cx="5257800" cy="5740400"/>
          </a:xfrm>
        </p:spPr>
        <p:txBody>
          <a:bodyPr/>
          <a:lstStyle/>
          <a:p>
            <a:pPr eaLnBrk="1" hangingPunct="1"/>
            <a:r>
              <a:rPr lang="en-US" altLang="en-US"/>
              <a:t>Assumptions</a:t>
            </a:r>
          </a:p>
          <a:p>
            <a:pPr lvl="1" eaLnBrk="1" hangingPunct="1"/>
            <a:r>
              <a:rPr lang="en-US" altLang="en-US"/>
              <a:t>p* price of consol when the bond is redeemed</a:t>
            </a:r>
          </a:p>
          <a:p>
            <a:pPr lvl="1" eaLnBrk="1" hangingPunct="1"/>
            <a:r>
              <a:rPr lang="en-US" altLang="en-US"/>
              <a:t>T  time to reduction (random variable)</a:t>
            </a:r>
          </a:p>
          <a:p>
            <a:pPr lvl="1" eaLnBrk="1" hangingPunct="1"/>
            <a:r>
              <a:rPr lang="en-US" altLang="en-US"/>
              <a:t>    value of 1 pound, delivered at time T and viewed at time 0.</a:t>
            </a:r>
          </a:p>
          <a:p>
            <a:pPr lvl="1" eaLnBrk="1" hangingPunct="1"/>
            <a:r>
              <a:rPr lang="en-US" altLang="en-US"/>
              <a:t>p   price of consol;   q price of bond.  </a:t>
            </a:r>
          </a:p>
        </p:txBody>
      </p:sp>
      <p:sp>
        <p:nvSpPr>
          <p:cNvPr id="59395" name="Slide Number Placeholder 3">
            <a:extLst>
              <a:ext uri="{FF2B5EF4-FFF2-40B4-BE49-F238E27FC236}">
                <a16:creationId xmlns:a16="http://schemas.microsoft.com/office/drawing/2014/main" id="{A643A36A-BD20-A6FC-C52B-A61DD661B6C5}"/>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00448C4B-94A4-5348-838C-1AE01D69E3A2}" type="slidenum">
              <a:rPr lang="en-US" altLang="en-US" sz="1400">
                <a:solidFill>
                  <a:schemeClr val="tx1"/>
                </a:solidFill>
                <a:latin typeface="Times" pitchFamily="2" charset="0"/>
                <a:sym typeface="Times" pitchFamily="2" charset="0"/>
              </a:rPr>
              <a:pPr eaLnBrk="1" hangingPunct="1"/>
              <a:t>52</a:t>
            </a:fld>
            <a:endParaRPr lang="en-US" altLang="en-US" sz="1400">
              <a:solidFill>
                <a:schemeClr val="tx1"/>
              </a:solidFill>
              <a:latin typeface="Times" pitchFamily="2" charset="0"/>
              <a:sym typeface="Times" pitchFamily="2" charset="0"/>
            </a:endParaRPr>
          </a:p>
        </p:txBody>
      </p:sp>
      <p:pic>
        <p:nvPicPr>
          <p:cNvPr id="59396" name="Picture 4">
            <a:extLst>
              <a:ext uri="{FF2B5EF4-FFF2-40B4-BE49-F238E27FC236}">
                <a16:creationId xmlns:a16="http://schemas.microsoft.com/office/drawing/2014/main" id="{CF25429B-0069-F21E-A816-4141405F5B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0400" y="2590800"/>
            <a:ext cx="2714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FAED439F-7EC5-7CC3-124D-BCB8E65FA8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56200" y="1447800"/>
            <a:ext cx="4897438"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997B850-3930-C6CF-2ABC-C26109CE221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99200" y="2590800"/>
            <a:ext cx="34163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5FA12BAA-4377-4838-ECEB-C8A97A52A27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4200" y="3962400"/>
            <a:ext cx="50292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B210678D-658C-4382-EF33-7AB413E04DF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451600" y="4038600"/>
            <a:ext cx="2246313"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8289B745-B1E7-8C02-B32D-556E6CB99CC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1400" y="5715000"/>
            <a:ext cx="307816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067EA0F1-68A3-C797-32A8-992641BDA1F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003800" y="5562600"/>
            <a:ext cx="375761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DBA6B78E-E2AA-07FE-4AF2-D1894991BD9B}"/>
              </a:ext>
            </a:extLst>
          </p:cNvPr>
          <p:cNvSpPr>
            <a:spLocks noGrp="1"/>
          </p:cNvSpPr>
          <p:nvPr>
            <p:ph type="title"/>
          </p:nvPr>
        </p:nvSpPr>
        <p:spPr/>
        <p:txBody>
          <a:bodyPr/>
          <a:lstStyle/>
          <a:p>
            <a:pPr indent="0" eaLnBrk="1" hangingPunct="1"/>
            <a:r>
              <a:rPr lang="en-US" altLang="en-US"/>
              <a:t>Lower bound for the expected time to int. reduction</a:t>
            </a:r>
          </a:p>
        </p:txBody>
      </p:sp>
      <p:sp>
        <p:nvSpPr>
          <p:cNvPr id="46082" name="Content Placeholder 2">
            <a:extLst>
              <a:ext uri="{FF2B5EF4-FFF2-40B4-BE49-F238E27FC236}">
                <a16:creationId xmlns:a16="http://schemas.microsoft.com/office/drawing/2014/main" id="{C67F5718-501D-7A83-E568-1B854D48856A}"/>
              </a:ext>
            </a:extLst>
          </p:cNvPr>
          <p:cNvSpPr>
            <a:spLocks noGrp="1"/>
          </p:cNvSpPr>
          <p:nvPr>
            <p:ph idx="1"/>
          </p:nvPr>
        </p:nvSpPr>
        <p:spPr/>
        <p:txBody>
          <a:bodyPr/>
          <a:lstStyle/>
          <a:p>
            <a:pPr eaLnBrk="1" hangingPunct="1"/>
            <a:r>
              <a:rPr lang="en-US" altLang="en-US"/>
              <a:t>People were “too pessimistic”</a:t>
            </a:r>
          </a:p>
        </p:txBody>
      </p:sp>
      <p:sp>
        <p:nvSpPr>
          <p:cNvPr id="46083" name="Slide Number Placeholder 3">
            <a:extLst>
              <a:ext uri="{FF2B5EF4-FFF2-40B4-BE49-F238E27FC236}">
                <a16:creationId xmlns:a16="http://schemas.microsoft.com/office/drawing/2014/main" id="{D1D3DE5D-615F-DD74-4BAA-B27C7CCF7185}"/>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C17FA9D9-722B-E14F-87ED-8A0F94EB1AAC}" type="slidenum">
              <a:rPr lang="en-US" altLang="en-US" sz="1400">
                <a:solidFill>
                  <a:schemeClr val="tx1"/>
                </a:solidFill>
                <a:latin typeface="Times" pitchFamily="2" charset="0"/>
                <a:sym typeface="Times" pitchFamily="2" charset="0"/>
              </a:rPr>
              <a:pPr eaLnBrk="1" hangingPunct="1"/>
              <a:t>53</a:t>
            </a:fld>
            <a:endParaRPr lang="en-US" altLang="en-US" sz="1400">
              <a:solidFill>
                <a:schemeClr val="tx1"/>
              </a:solidFill>
              <a:latin typeface="Times" pitchFamily="2" charset="0"/>
              <a:sym typeface="Times" pitchFamily="2" charset="0"/>
            </a:endParaRPr>
          </a:p>
        </p:txBody>
      </p:sp>
      <p:pic>
        <p:nvPicPr>
          <p:cNvPr id="46084" name="Picture 4">
            <a:extLst>
              <a:ext uri="{FF2B5EF4-FFF2-40B4-BE49-F238E27FC236}">
                <a16:creationId xmlns:a16="http://schemas.microsoft.com/office/drawing/2014/main" id="{A56AC602-D127-8E9B-FF8A-D9D9ABA493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18000" y="771525"/>
            <a:ext cx="57959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C6985F57-46A4-8E4E-82DF-28492F2DD882}"/>
              </a:ext>
            </a:extLst>
          </p:cNvPr>
          <p:cNvSpPr>
            <a:spLocks noGrp="1"/>
          </p:cNvSpPr>
          <p:nvPr>
            <p:ph type="title"/>
          </p:nvPr>
        </p:nvSpPr>
        <p:spPr/>
        <p:txBody>
          <a:bodyPr/>
          <a:lstStyle/>
          <a:p>
            <a:pPr indent="0" eaLnBrk="1" hangingPunct="1"/>
            <a:r>
              <a:rPr lang="en-US" altLang="en-US"/>
              <a:t>Older annuities: different expectations</a:t>
            </a:r>
          </a:p>
        </p:txBody>
      </p:sp>
      <p:sp>
        <p:nvSpPr>
          <p:cNvPr id="47106" name="Content Placeholder 2">
            <a:extLst>
              <a:ext uri="{FF2B5EF4-FFF2-40B4-BE49-F238E27FC236}">
                <a16:creationId xmlns:a16="http://schemas.microsoft.com/office/drawing/2014/main" id="{8E41C5C9-0BA9-DDE0-98FA-FF7874D8CD2E}"/>
              </a:ext>
            </a:extLst>
          </p:cNvPr>
          <p:cNvSpPr>
            <a:spLocks noGrp="1"/>
          </p:cNvSpPr>
          <p:nvPr>
            <p:ph idx="1"/>
          </p:nvPr>
        </p:nvSpPr>
        <p:spPr>
          <a:xfrm>
            <a:off x="584200" y="1193800"/>
            <a:ext cx="2514600" cy="5740400"/>
          </a:xfrm>
        </p:spPr>
        <p:txBody>
          <a:bodyPr/>
          <a:lstStyle/>
          <a:p>
            <a:pPr eaLnBrk="1" hangingPunct="1"/>
            <a:r>
              <a:rPr lang="en-US" altLang="en-US"/>
              <a:t>People were too pessimistic: </a:t>
            </a:r>
          </a:p>
          <a:p>
            <a:pPr eaLnBrk="1" hangingPunct="1"/>
            <a:r>
              <a:rPr lang="en-US" altLang="en-US"/>
              <a:t>Expected a long time before the interest reduction</a:t>
            </a:r>
          </a:p>
        </p:txBody>
      </p:sp>
      <p:sp>
        <p:nvSpPr>
          <p:cNvPr id="47107" name="Slide Number Placeholder 3">
            <a:extLst>
              <a:ext uri="{FF2B5EF4-FFF2-40B4-BE49-F238E27FC236}">
                <a16:creationId xmlns:a16="http://schemas.microsoft.com/office/drawing/2014/main" id="{7360D16E-7825-16F8-29F1-62ECC303BBBD}"/>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D06E05D7-FA58-7740-9B57-8721305328FC}" type="slidenum">
              <a:rPr lang="en-US" altLang="en-US" sz="1400">
                <a:solidFill>
                  <a:schemeClr val="tx1"/>
                </a:solidFill>
                <a:latin typeface="Times" pitchFamily="2" charset="0"/>
                <a:sym typeface="Times" pitchFamily="2" charset="0"/>
              </a:rPr>
              <a:pPr eaLnBrk="1" hangingPunct="1"/>
              <a:t>54</a:t>
            </a:fld>
            <a:endParaRPr lang="en-US" altLang="en-US" sz="1400">
              <a:solidFill>
                <a:schemeClr val="tx1"/>
              </a:solidFill>
              <a:latin typeface="Times" pitchFamily="2" charset="0"/>
              <a:sym typeface="Times" pitchFamily="2" charset="0"/>
            </a:endParaRPr>
          </a:p>
        </p:txBody>
      </p:sp>
      <p:pic>
        <p:nvPicPr>
          <p:cNvPr id="47108" name="Picture 4">
            <a:extLst>
              <a:ext uri="{FF2B5EF4-FFF2-40B4-BE49-F238E27FC236}">
                <a16:creationId xmlns:a16="http://schemas.microsoft.com/office/drawing/2014/main" id="{72424EA9-4F8B-DA6D-12EF-F3149A195D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56000" y="838200"/>
            <a:ext cx="7950200" cy="635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FF79A365-37D2-BFDD-2445-1D6283ACA2C3}"/>
              </a:ext>
            </a:extLst>
          </p:cNvPr>
          <p:cNvSpPr>
            <a:spLocks noGrp="1"/>
          </p:cNvSpPr>
          <p:nvPr>
            <p:ph type="title"/>
          </p:nvPr>
        </p:nvSpPr>
        <p:spPr/>
        <p:txBody>
          <a:bodyPr/>
          <a:lstStyle/>
          <a:p>
            <a:pPr indent="0" eaLnBrk="1" hangingPunct="1"/>
            <a:endParaRPr lang="en-US" altLang="en-US"/>
          </a:p>
        </p:txBody>
      </p:sp>
      <p:sp>
        <p:nvSpPr>
          <p:cNvPr id="48130" name="Content Placeholder 2">
            <a:extLst>
              <a:ext uri="{FF2B5EF4-FFF2-40B4-BE49-F238E27FC236}">
                <a16:creationId xmlns:a16="http://schemas.microsoft.com/office/drawing/2014/main" id="{17B6C8A7-19A4-FC6D-26B2-5F84F76B68F4}"/>
              </a:ext>
            </a:extLst>
          </p:cNvPr>
          <p:cNvSpPr>
            <a:spLocks noGrp="1"/>
          </p:cNvSpPr>
          <p:nvPr>
            <p:ph idx="1"/>
          </p:nvPr>
        </p:nvSpPr>
        <p:spPr/>
        <p:txBody>
          <a:bodyPr/>
          <a:lstStyle/>
          <a:p>
            <a:pPr eaLnBrk="1" hangingPunct="1"/>
            <a:endParaRPr lang="en-US" altLang="en-US"/>
          </a:p>
        </p:txBody>
      </p:sp>
      <p:sp>
        <p:nvSpPr>
          <p:cNvPr id="48131" name="Slide Number Placeholder 3">
            <a:extLst>
              <a:ext uri="{FF2B5EF4-FFF2-40B4-BE49-F238E27FC236}">
                <a16:creationId xmlns:a16="http://schemas.microsoft.com/office/drawing/2014/main" id="{F508108D-EC19-151E-F8E1-7D7039AFF25D}"/>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3F3BBE21-1F3D-9249-A6D2-5D204E3D5D1B}" type="slidenum">
              <a:rPr lang="en-US" altLang="en-US" sz="1400">
                <a:solidFill>
                  <a:schemeClr val="tx1"/>
                </a:solidFill>
                <a:latin typeface="Times" pitchFamily="2" charset="0"/>
                <a:sym typeface="Times" pitchFamily="2" charset="0"/>
              </a:rPr>
              <a:pPr eaLnBrk="1" hangingPunct="1"/>
              <a:t>55</a:t>
            </a:fld>
            <a:endParaRPr lang="en-US" altLang="en-US" sz="1400">
              <a:solidFill>
                <a:schemeClr val="tx1"/>
              </a:solidFill>
              <a:latin typeface="Times" pitchFamily="2" charset="0"/>
              <a:sym typeface="Times" pitchFamily="2" charset="0"/>
            </a:endParaRPr>
          </a:p>
        </p:txBody>
      </p:sp>
      <p:pic>
        <p:nvPicPr>
          <p:cNvPr id="48132" name="Picture 4">
            <a:extLst>
              <a:ext uri="{FF2B5EF4-FFF2-40B4-BE49-F238E27FC236}">
                <a16:creationId xmlns:a16="http://schemas.microsoft.com/office/drawing/2014/main" id="{0AD671EF-6EA3-A57B-749A-9647752EC09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2800" y="349250"/>
            <a:ext cx="8534400" cy="692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3">
            <a:extLst>
              <a:ext uri="{FF2B5EF4-FFF2-40B4-BE49-F238E27FC236}">
                <a16:creationId xmlns:a16="http://schemas.microsoft.com/office/drawing/2014/main" id="{B0432DF5-CC25-2BCA-F9D1-F4F1C6925B6B}"/>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3A94C534-F556-384E-89FE-7459F27E0DE7}" type="slidenum">
              <a:rPr lang="en-US" altLang="en-US" sz="1400">
                <a:solidFill>
                  <a:schemeClr val="tx1"/>
                </a:solidFill>
                <a:latin typeface="Times" pitchFamily="2" charset="0"/>
                <a:sym typeface="Times" pitchFamily="2" charset="0"/>
              </a:rPr>
              <a:pPr eaLnBrk="1" hangingPunct="1"/>
              <a:t>56</a:t>
            </a:fld>
            <a:endParaRPr lang="en-US" altLang="en-US" sz="1400">
              <a:solidFill>
                <a:schemeClr val="tx1"/>
              </a:solidFill>
              <a:latin typeface="Times" pitchFamily="2" charset="0"/>
              <a:sym typeface="Times" pitchFamily="2" charset="0"/>
            </a:endParaRPr>
          </a:p>
        </p:txBody>
      </p:sp>
      <p:sp>
        <p:nvSpPr>
          <p:cNvPr id="44034" name="Rectangle 1">
            <a:extLst>
              <a:ext uri="{FF2B5EF4-FFF2-40B4-BE49-F238E27FC236}">
                <a16:creationId xmlns:a16="http://schemas.microsoft.com/office/drawing/2014/main" id="{FC219AEE-1049-DEF6-5B40-1578E0950487}"/>
              </a:ext>
            </a:extLst>
          </p:cNvPr>
          <p:cNvSpPr>
            <a:spLocks noGrp="1" noChangeArrowheads="1"/>
          </p:cNvSpPr>
          <p:nvPr>
            <p:ph type="title"/>
          </p:nvPr>
        </p:nvSpPr>
        <p:spPr>
          <a:xfrm>
            <a:off x="533400" y="1917700"/>
            <a:ext cx="8636000" cy="3086100"/>
          </a:xfrm>
        </p:spPr>
        <p:txBody>
          <a:bodyPr rIns="141110"/>
          <a:lstStyle/>
          <a:p>
            <a:pPr indent="0" eaLnBrk="1" hangingPunct="1"/>
            <a:r>
              <a:rPr lang="en-US" altLang="en-US" dirty="0"/>
              <a:t>The Public Debt and the French Revolution</a:t>
            </a:r>
            <a:br>
              <a:rPr lang="en-US" altLang="en-US" dirty="0"/>
            </a:br>
            <a:br>
              <a:rPr lang="en-US" altLang="en-US" sz="2600" i="1" dirty="0"/>
            </a:br>
            <a:r>
              <a:rPr lang="en-US" altLang="en-US" sz="2600" i="1" dirty="0" err="1"/>
              <a:t>Ec</a:t>
            </a:r>
            <a:r>
              <a:rPr lang="en-US" altLang="en-US" sz="2600" i="1" dirty="0"/>
              <a:t> 565</a:t>
            </a:r>
            <a:br>
              <a:rPr lang="en-US" altLang="en-US" sz="2600" i="1" dirty="0"/>
            </a:br>
            <a:r>
              <a:rPr lang="en-US" altLang="en-US" sz="2600" i="1" dirty="0"/>
              <a:t>October 10</a:t>
            </a:r>
            <a:r>
              <a:rPr lang="en-US" altLang="en-US" sz="2600" dirty="0"/>
              <a:t>, 2024</a:t>
            </a:r>
            <a:endParaRPr lang="en-US" altLang="en-US" sz="2600" i="1" dirty="0"/>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1">
            <a:extLst>
              <a:ext uri="{FF2B5EF4-FFF2-40B4-BE49-F238E27FC236}">
                <a16:creationId xmlns:a16="http://schemas.microsoft.com/office/drawing/2014/main" id="{9B3B313B-0748-223A-62B8-98920BB2B2DF}"/>
              </a:ext>
            </a:extLst>
          </p:cNvPr>
          <p:cNvSpPr>
            <a:spLocks noGrp="1" noChangeArrowheads="1"/>
          </p:cNvSpPr>
          <p:nvPr>
            <p:ph type="title"/>
          </p:nvPr>
        </p:nvSpPr>
        <p:spPr>
          <a:xfrm>
            <a:off x="84138" y="0"/>
            <a:ext cx="3556000" cy="1270000"/>
          </a:xfrm>
        </p:spPr>
        <p:txBody>
          <a:bodyPr rIns="146747"/>
          <a:lstStyle/>
          <a:p>
            <a:pPr indent="0" eaLnBrk="1" hangingPunct="1"/>
            <a:r>
              <a:rPr lang="en-US" altLang="en-US" sz="2200">
                <a:solidFill>
                  <a:srgbClr val="333399"/>
                </a:solidFill>
                <a:latin typeface="Arial" panose="020B0604020202020204" pitchFamily="34" charset="0"/>
                <a:ea typeface="ヒラギノ角ゴ ProN W3" panose="020B0300000000000000" pitchFamily="34" charset="-128"/>
              </a:rPr>
              <a:t>Composition of public debt in 1789</a:t>
            </a:r>
            <a:br>
              <a:rPr lang="en-US" altLang="en-US" sz="2200">
                <a:solidFill>
                  <a:srgbClr val="333399"/>
                </a:solidFill>
                <a:latin typeface="Arial" panose="020B0604020202020204" pitchFamily="34" charset="0"/>
                <a:ea typeface="ヒラギノ角ゴ ProN W3" panose="020B0300000000000000" pitchFamily="34" charset="-128"/>
              </a:rPr>
            </a:br>
            <a:r>
              <a:rPr lang="en-US" altLang="en-US" sz="2200">
                <a:solidFill>
                  <a:srgbClr val="333399"/>
                </a:solidFill>
                <a:latin typeface="Arial" panose="020B0604020202020204" pitchFamily="34" charset="0"/>
                <a:ea typeface="ヒラギノ角ゴ ProN W3" panose="020B0300000000000000" pitchFamily="34" charset="-128"/>
              </a:rPr>
              <a:t>(Sargent &amp; Velde)</a:t>
            </a:r>
          </a:p>
        </p:txBody>
      </p:sp>
      <p:pic>
        <p:nvPicPr>
          <p:cNvPr id="79874" name="Picture 2">
            <a:extLst>
              <a:ext uri="{FF2B5EF4-FFF2-40B4-BE49-F238E27FC236}">
                <a16:creationId xmlns:a16="http://schemas.microsoft.com/office/drawing/2014/main" id="{B4DF59E9-0A2F-32E0-ED2E-8CBDA14FD8D2}"/>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9999">
            <a:off x="3314700" y="544513"/>
            <a:ext cx="6237288" cy="625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79875" name="Rectangle 3">
            <a:extLst>
              <a:ext uri="{FF2B5EF4-FFF2-40B4-BE49-F238E27FC236}">
                <a16:creationId xmlns:a16="http://schemas.microsoft.com/office/drawing/2014/main" id="{4F0CD4D7-B5B4-1E34-31A4-09C897113984}"/>
              </a:ext>
            </a:extLst>
          </p:cNvPr>
          <p:cNvSpPr>
            <a:spLocks/>
          </p:cNvSpPr>
          <p:nvPr/>
        </p:nvSpPr>
        <p:spPr bwMode="auto">
          <a:xfrm>
            <a:off x="1114425" y="1890713"/>
            <a:ext cx="19383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5154" bIns="0">
            <a:spAutoFit/>
          </a:bodyPr>
          <a:lstStyle>
            <a:lvl1pPr marL="42863"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1600">
                <a:solidFill>
                  <a:srgbClr val="400EFF"/>
                </a:solidFill>
                <a:latin typeface="Arial" panose="020B0604020202020204" pitchFamily="34" charset="0"/>
                <a:cs typeface="Arial" panose="020B0604020202020204" pitchFamily="34" charset="0"/>
                <a:sym typeface="Arial" panose="020B0604020202020204" pitchFamily="34" charset="0"/>
              </a:rPr>
              <a:t>Inflated number</a:t>
            </a:r>
          </a:p>
          <a:p>
            <a:pPr eaLnBrk="1" hangingPunct="1"/>
            <a:r>
              <a:rPr lang="en-US" altLang="en-US" sz="1600">
                <a:solidFill>
                  <a:srgbClr val="400EFF"/>
                </a:solidFill>
                <a:latin typeface="Arial" panose="020B0604020202020204" pitchFamily="34" charset="0"/>
                <a:cs typeface="Arial" panose="020B0604020202020204" pitchFamily="34" charset="0"/>
                <a:sym typeface="Arial" panose="020B0604020202020204" pitchFamily="34" charset="0"/>
              </a:rPr>
              <a:t>(reduce by 50%)</a:t>
            </a:r>
          </a:p>
          <a:p>
            <a:pPr eaLnBrk="1" hangingPunct="1"/>
            <a:r>
              <a:rPr lang="en-US" altLang="en-US" sz="1600">
                <a:solidFill>
                  <a:srgbClr val="400EFF"/>
                </a:solidFill>
                <a:latin typeface="Arial" panose="020B0604020202020204" pitchFamily="34" charset="0"/>
                <a:cs typeface="Arial" panose="020B0604020202020204" pitchFamily="34" charset="0"/>
                <a:sym typeface="Arial" panose="020B0604020202020204" pitchFamily="34" charset="0"/>
              </a:rPr>
              <a:t>from the Law system</a:t>
            </a:r>
          </a:p>
        </p:txBody>
      </p:sp>
      <p:sp>
        <p:nvSpPr>
          <p:cNvPr id="79876" name="Line 4">
            <a:extLst>
              <a:ext uri="{FF2B5EF4-FFF2-40B4-BE49-F238E27FC236}">
                <a16:creationId xmlns:a16="http://schemas.microsoft.com/office/drawing/2014/main" id="{B0CCC171-AE8A-20AA-9815-A28C698D2CF0}"/>
              </a:ext>
            </a:extLst>
          </p:cNvPr>
          <p:cNvSpPr>
            <a:spLocks noChangeShapeType="1"/>
          </p:cNvSpPr>
          <p:nvPr/>
        </p:nvSpPr>
        <p:spPr bwMode="auto">
          <a:xfrm rot="10800000">
            <a:off x="2686050" y="2098675"/>
            <a:ext cx="790575" cy="0"/>
          </a:xfrm>
          <a:prstGeom prst="line">
            <a:avLst/>
          </a:prstGeom>
          <a:noFill/>
          <a:ln w="12700">
            <a:solidFill>
              <a:srgbClr val="2709FF"/>
            </a:solidFill>
            <a:round/>
            <a:headEnd type="stealth" w="med" len="med"/>
            <a:tailEnd/>
          </a:ln>
          <a:extLst>
            <a:ext uri="{909E8E84-426E-40DD-AFC4-6F175D3DCCD1}">
              <a14:hiddenFill xmlns:a14="http://schemas.microsoft.com/office/drawing/2010/main">
                <a:noFill/>
              </a14:hiddenFill>
            </a:ext>
          </a:extLst>
        </p:spPr>
        <p:txBody>
          <a:bodyPr lIns="101595" tIns="50795" rIns="101595" bIns="50795"/>
          <a:lstStyle/>
          <a:p>
            <a:endParaRPr lang="en-US"/>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62FFEA1F-1710-63EE-32F6-6506349796AB}"/>
              </a:ext>
            </a:extLst>
          </p:cNvPr>
          <p:cNvSpPr>
            <a:spLocks noGrp="1" noChangeArrowheads="1"/>
          </p:cNvSpPr>
          <p:nvPr>
            <p:ph type="title"/>
          </p:nvPr>
        </p:nvSpPr>
        <p:spPr/>
        <p:txBody>
          <a:bodyPr rIns="146747"/>
          <a:lstStyle/>
          <a:p>
            <a:pPr indent="0" eaLnBrk="1" hangingPunct="1"/>
            <a:r>
              <a:rPr lang="en-US" altLang="en-US" sz="3600"/>
              <a:t>The crisis of the eighties</a:t>
            </a:r>
          </a:p>
        </p:txBody>
      </p:sp>
      <p:pic>
        <p:nvPicPr>
          <p:cNvPr id="29698" name="Picture 2">
            <a:extLst>
              <a:ext uri="{FF2B5EF4-FFF2-40B4-BE49-F238E27FC236}">
                <a16:creationId xmlns:a16="http://schemas.microsoft.com/office/drawing/2014/main" id="{6ABCC049-6DA8-4FFB-DA64-0C09A953F7F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90000">
            <a:off x="1933575" y="2689225"/>
            <a:ext cx="5505450" cy="416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9699" name="Line 3">
            <a:extLst>
              <a:ext uri="{FF2B5EF4-FFF2-40B4-BE49-F238E27FC236}">
                <a16:creationId xmlns:a16="http://schemas.microsoft.com/office/drawing/2014/main" id="{83148F5F-D570-BA41-2305-7B654DA350C8}"/>
              </a:ext>
            </a:extLst>
          </p:cNvPr>
          <p:cNvSpPr>
            <a:spLocks noChangeShapeType="1"/>
          </p:cNvSpPr>
          <p:nvPr/>
        </p:nvSpPr>
        <p:spPr bwMode="auto">
          <a:xfrm rot="10800000" flipH="1">
            <a:off x="5672138" y="4148138"/>
            <a:ext cx="1609725" cy="931862"/>
          </a:xfrm>
          <a:prstGeom prst="line">
            <a:avLst/>
          </a:prstGeom>
          <a:noFill/>
          <a:ln w="38100">
            <a:solidFill>
              <a:srgbClr val="FF052A"/>
            </a:solidFill>
            <a:round/>
            <a:headEnd/>
            <a:tailEnd/>
          </a:ln>
          <a:extLst>
            <a:ext uri="{909E8E84-426E-40DD-AFC4-6F175D3DCCD1}">
              <a14:hiddenFill xmlns:a14="http://schemas.microsoft.com/office/drawing/2010/main">
                <a:noFill/>
              </a14:hiddenFill>
            </a:ext>
          </a:extLst>
        </p:spPr>
        <p:txBody>
          <a:bodyPr lIns="101595" tIns="50795" rIns="101595" bIns="50795"/>
          <a:lstStyle/>
          <a:p>
            <a:endParaRPr lang="en-US"/>
          </a:p>
        </p:txBody>
      </p:sp>
      <p:sp>
        <p:nvSpPr>
          <p:cNvPr id="29700" name="Line 4">
            <a:extLst>
              <a:ext uri="{FF2B5EF4-FFF2-40B4-BE49-F238E27FC236}">
                <a16:creationId xmlns:a16="http://schemas.microsoft.com/office/drawing/2014/main" id="{FF4EE26B-6DEE-EA6A-5C3D-E54EA37B860A}"/>
              </a:ext>
            </a:extLst>
          </p:cNvPr>
          <p:cNvSpPr>
            <a:spLocks noChangeShapeType="1"/>
          </p:cNvSpPr>
          <p:nvPr/>
        </p:nvSpPr>
        <p:spPr bwMode="auto">
          <a:xfrm rot="10800000" flipH="1">
            <a:off x="5588000" y="4064000"/>
            <a:ext cx="1693863" cy="423863"/>
          </a:xfrm>
          <a:prstGeom prst="line">
            <a:avLst/>
          </a:prstGeom>
          <a:noFill/>
          <a:ln w="38100">
            <a:solidFill>
              <a:srgbClr val="351EFF"/>
            </a:solidFill>
            <a:round/>
            <a:headEnd/>
            <a:tailEnd/>
          </a:ln>
          <a:extLst>
            <a:ext uri="{909E8E84-426E-40DD-AFC4-6F175D3DCCD1}">
              <a14:hiddenFill xmlns:a14="http://schemas.microsoft.com/office/drawing/2010/main">
                <a:noFill/>
              </a14:hiddenFill>
            </a:ext>
          </a:extLst>
        </p:spPr>
        <p:txBody>
          <a:bodyPr lIns="101595" tIns="50795" rIns="101595" bIns="50795"/>
          <a:lstStyle/>
          <a:p>
            <a:endParaRPr lang="en-US"/>
          </a:p>
        </p:txBody>
      </p:sp>
      <p:sp>
        <p:nvSpPr>
          <p:cNvPr id="29701" name="Rectangle 5">
            <a:extLst>
              <a:ext uri="{FF2B5EF4-FFF2-40B4-BE49-F238E27FC236}">
                <a16:creationId xmlns:a16="http://schemas.microsoft.com/office/drawing/2014/main" id="{CD50CE52-9E7D-832E-B14A-17A0EF30FC17}"/>
              </a:ext>
            </a:extLst>
          </p:cNvPr>
          <p:cNvSpPr>
            <a:spLocks/>
          </p:cNvSpPr>
          <p:nvPr/>
        </p:nvSpPr>
        <p:spPr bwMode="auto">
          <a:xfrm>
            <a:off x="7515225" y="3665538"/>
            <a:ext cx="21510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5154" bIns="0">
            <a:spAutoFit/>
          </a:bodyPr>
          <a:lstStyle>
            <a:lvl1pPr marL="42863"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a:solidFill>
                  <a:srgbClr val="FF052A"/>
                </a:solidFill>
              </a:rPr>
              <a:t>Budget crisis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9697"/>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29698"/>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499"/>
                                          </p:stCondLst>
                                        </p:cTn>
                                        <p:tgtEl>
                                          <p:spTgt spid="29700"/>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499"/>
                                          </p:stCondLst>
                                        </p:cTn>
                                        <p:tgtEl>
                                          <p:spTgt spid="29699"/>
                                        </p:tgtEl>
                                        <p:attrNameLst>
                                          <p:attrName>style.visibility</p:attrName>
                                        </p:attrNameLst>
                                      </p:cBhvr>
                                      <p:to>
                                        <p:strVal val="visible"/>
                                      </p:to>
                                    </p:set>
                                  </p:childTnLst>
                                </p:cTn>
                              </p:par>
                            </p:childTnLst>
                          </p:cTn>
                        </p:par>
                        <p:par>
                          <p:cTn id="18" fill="hold" nodeType="afterGroup">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297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7" grpId="0" autoUpdateAnimBg="0"/>
      <p:bldP spid="29701"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3">
            <a:extLst>
              <a:ext uri="{FF2B5EF4-FFF2-40B4-BE49-F238E27FC236}">
                <a16:creationId xmlns:a16="http://schemas.microsoft.com/office/drawing/2014/main" id="{3F2AA3F0-6422-4DAF-7170-0755A4B896F0}"/>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fld id="{6F90D41D-F3D7-BE49-8C37-280CD5499993}" type="slidenum">
              <a:rPr lang="en-US" altLang="en-US" sz="1600">
                <a:solidFill>
                  <a:schemeClr val="tx1"/>
                </a:solidFill>
                <a:latin typeface="Times" pitchFamily="2" charset="0"/>
                <a:ea typeface="ヒラギノ明朝 ProN W3" panose="02020300000000000000" pitchFamily="18" charset="-128"/>
                <a:sym typeface="Times" pitchFamily="2" charset="0"/>
              </a:rPr>
              <a:pPr eaLnBrk="1" hangingPunct="1"/>
              <a:t>59</a:t>
            </a:fld>
            <a:endParaRPr lang="en-US" altLang="en-US" sz="1600">
              <a:solidFill>
                <a:schemeClr val="tx1"/>
              </a:solidFill>
              <a:latin typeface="Times" pitchFamily="2" charset="0"/>
              <a:ea typeface="ヒラギノ明朝 ProN W3" panose="02020300000000000000" pitchFamily="18" charset="-128"/>
              <a:sym typeface="Times" pitchFamily="2" charset="0"/>
            </a:endParaRPr>
          </a:p>
        </p:txBody>
      </p:sp>
      <p:sp>
        <p:nvSpPr>
          <p:cNvPr id="83970" name="Rectangle 1">
            <a:extLst>
              <a:ext uri="{FF2B5EF4-FFF2-40B4-BE49-F238E27FC236}">
                <a16:creationId xmlns:a16="http://schemas.microsoft.com/office/drawing/2014/main" id="{07DC75AD-9DC6-5D0B-9ECB-3A3109E119FB}"/>
              </a:ext>
            </a:extLst>
          </p:cNvPr>
          <p:cNvSpPr>
            <a:spLocks noGrp="1" noChangeArrowheads="1"/>
          </p:cNvSpPr>
          <p:nvPr>
            <p:ph type="title"/>
          </p:nvPr>
        </p:nvSpPr>
        <p:spPr/>
        <p:txBody>
          <a:bodyPr rIns="146747"/>
          <a:lstStyle/>
          <a:p>
            <a:pPr indent="0" eaLnBrk="1" hangingPunct="1"/>
            <a:r>
              <a:rPr lang="en-US" altLang="en-US"/>
              <a:t>Final act</a:t>
            </a:r>
          </a:p>
        </p:txBody>
      </p:sp>
      <p:sp>
        <p:nvSpPr>
          <p:cNvPr id="83971" name="Rectangle 2">
            <a:extLst>
              <a:ext uri="{FF2B5EF4-FFF2-40B4-BE49-F238E27FC236}">
                <a16:creationId xmlns:a16="http://schemas.microsoft.com/office/drawing/2014/main" id="{0FAD985A-9201-214C-7C6C-F0AD75CD4D40}"/>
              </a:ext>
            </a:extLst>
          </p:cNvPr>
          <p:cNvSpPr>
            <a:spLocks noGrp="1" noChangeArrowheads="1"/>
          </p:cNvSpPr>
          <p:nvPr>
            <p:ph type="body" idx="1"/>
          </p:nvPr>
        </p:nvSpPr>
        <p:spPr>
          <a:xfrm>
            <a:off x="311150" y="987425"/>
            <a:ext cx="9525000" cy="6223000"/>
          </a:xfrm>
        </p:spPr>
        <p:txBody>
          <a:bodyPr rIns="146747"/>
          <a:lstStyle/>
          <a:p>
            <a:pPr eaLnBrk="1" hangingPunct="1"/>
            <a:r>
              <a:rPr lang="en-US" altLang="en-US"/>
              <a:t>Options in 1788</a:t>
            </a:r>
          </a:p>
          <a:p>
            <a:pPr marL="542925" lvl="1" eaLnBrk="1" hangingPunct="1"/>
            <a:r>
              <a:rPr lang="en-US" altLang="en-US"/>
              <a:t>Primary surplus is negative</a:t>
            </a:r>
          </a:p>
          <a:p>
            <a:pPr marL="542925" lvl="1" eaLnBrk="1" hangingPunct="1"/>
            <a:r>
              <a:rPr lang="en-US" altLang="en-US"/>
              <a:t>choice to default</a:t>
            </a:r>
          </a:p>
          <a:p>
            <a:pPr marL="542925" lvl="1" eaLnBrk="1" hangingPunct="1"/>
            <a:r>
              <a:rPr lang="en-US" altLang="en-US"/>
              <a:t>(resistance to taxation)</a:t>
            </a:r>
          </a:p>
          <a:p>
            <a:pPr marL="542925" lvl="1" eaLnBrk="1" hangingPunct="1"/>
            <a:r>
              <a:rPr lang="en-US" altLang="en-US"/>
              <a:t>calling the Estates Generals for May 1789</a:t>
            </a:r>
          </a:p>
          <a:p>
            <a:pPr marL="831850" lvl="2" eaLnBrk="1" hangingPunct="1"/>
            <a:r>
              <a:rPr lang="en-US" altLang="en-US"/>
              <a:t>this time to avoid default and increase taxation</a:t>
            </a:r>
          </a:p>
          <a:p>
            <a:pPr marL="831850" lvl="2" eaLnBrk="1" hangingPunct="1"/>
            <a:r>
              <a:rPr lang="en-US" altLang="en-US"/>
              <a:t>Mirabeau: </a:t>
            </a:r>
            <a:r>
              <a:rPr lang="ja-JP" altLang="en-US"/>
              <a:t>“</a:t>
            </a:r>
            <a:r>
              <a:rPr lang="en-US" altLang="ja-JP"/>
              <a:t>blessed public debt</a:t>
            </a:r>
            <a:r>
              <a:rPr lang="ja-JP" altLang="en-US"/>
              <a:t>”</a:t>
            </a:r>
            <a:endParaRPr lang="en-US" altLang="ja-JP"/>
          </a:p>
          <a:p>
            <a:pPr eaLnBrk="1" hangingPunct="1"/>
            <a:r>
              <a:rPr lang="en-US" altLang="en-US"/>
              <a:t>Meeting of the Estates in June 1789</a:t>
            </a:r>
          </a:p>
          <a:p>
            <a:pPr marL="542925" lvl="1" eaLnBrk="1" hangingPunct="1"/>
            <a:r>
              <a:rPr lang="en-US" altLang="en-US"/>
              <a:t>first move: double representation of the Third Estate</a:t>
            </a:r>
          </a:p>
          <a:p>
            <a:pPr marL="542925" lvl="1" eaLnBrk="1" hangingPunct="1"/>
            <a:r>
              <a:rPr lang="en-US" altLang="en-US"/>
              <a:t>famous essay of Sieyès:</a:t>
            </a:r>
          </a:p>
          <a:p>
            <a:pPr marL="831850" lvl="2" eaLnBrk="1" hangingPunct="1">
              <a:spcBef>
                <a:spcPct val="0"/>
              </a:spcBef>
              <a:buFont typeface="Times" pitchFamily="2" charset="0"/>
              <a:buNone/>
            </a:pPr>
            <a:r>
              <a:rPr lang="ja-JP" altLang="en-US" sz="1600"/>
              <a:t>“</a:t>
            </a:r>
            <a:r>
              <a:rPr lang="en-US" altLang="ja-JP" sz="1600"/>
              <a:t>What is the Third Estate?  - everything</a:t>
            </a:r>
          </a:p>
          <a:p>
            <a:pPr marL="831850" lvl="2" eaLnBrk="1" hangingPunct="1">
              <a:spcBef>
                <a:spcPct val="0"/>
              </a:spcBef>
              <a:buFont typeface="Times" pitchFamily="2" charset="0"/>
              <a:buNone/>
            </a:pPr>
            <a:r>
              <a:rPr lang="en-US" altLang="en-US" sz="1600"/>
              <a:t>What has he been so far in the political order? - nothing </a:t>
            </a:r>
          </a:p>
          <a:p>
            <a:pPr marL="831850" lvl="2" eaLnBrk="1" hangingPunct="1">
              <a:spcBef>
                <a:spcPct val="0"/>
              </a:spcBef>
              <a:buFont typeface="Times" pitchFamily="2" charset="0"/>
              <a:buNone/>
            </a:pPr>
            <a:r>
              <a:rPr lang="en-US" altLang="en-US" sz="1600"/>
              <a:t>What does he want? - to be something</a:t>
            </a:r>
            <a:r>
              <a:rPr lang="ja-JP" altLang="en-US" sz="1600"/>
              <a:t>”</a:t>
            </a:r>
            <a:r>
              <a:rPr lang="en-US" altLang="ja-JP" sz="1600"/>
              <a:t>.</a:t>
            </a:r>
          </a:p>
          <a:p>
            <a:pPr eaLnBrk="1" hangingPunct="1"/>
            <a:r>
              <a:rPr lang="en-US" altLang="en-US"/>
              <a:t>privileges (no taxation) of the first and second order abolished in August 1789.</a:t>
            </a:r>
          </a:p>
          <a:p>
            <a:pPr eaLnBrk="1" hangingPunct="1"/>
            <a:r>
              <a:rPr lang="en-US" altLang="en-US"/>
              <a:t>Church domains nationalized in the Fall of 1789</a:t>
            </a:r>
          </a:p>
          <a:p>
            <a:pPr marL="542925" lvl="1" eaLnBrk="1" hangingPunct="1"/>
            <a:endParaRPr lang="en-US" altLang="en-US"/>
          </a:p>
          <a:p>
            <a:pPr eaLnBrk="1" hangingPunct="1">
              <a:spcBef>
                <a:spcPct val="0"/>
              </a:spcBef>
              <a:buFont typeface="Times" pitchFamily="2" charset="0"/>
              <a:buNone/>
            </a:pPr>
            <a:endParaRPr lang="en-US" altLang="en-US"/>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9D619907-2555-446D-0ECF-89C319C3A0BA}"/>
              </a:ext>
            </a:extLst>
          </p:cNvPr>
          <p:cNvSpPr>
            <a:spLocks noGrp="1" noChangeArrowheads="1"/>
          </p:cNvSpPr>
          <p:nvPr>
            <p:ph type="title"/>
          </p:nvPr>
        </p:nvSpPr>
        <p:spPr>
          <a:xfrm>
            <a:off x="762000" y="0"/>
            <a:ext cx="2794000" cy="1270000"/>
          </a:xfrm>
        </p:spPr>
        <p:txBody>
          <a:bodyPr/>
          <a:lstStyle/>
          <a:p>
            <a:r>
              <a:rPr lang="en-US" altLang="en-US">
                <a:ea typeface="ＭＳ Ｐゴシック" panose="020B0600070205080204" pitchFamily="34" charset="-128"/>
              </a:rPr>
              <a:t>Interest rates</a:t>
            </a:r>
          </a:p>
        </p:txBody>
      </p:sp>
      <p:pic>
        <p:nvPicPr>
          <p:cNvPr id="29698" name="Picture 4">
            <a:extLst>
              <a:ext uri="{FF2B5EF4-FFF2-40B4-BE49-F238E27FC236}">
                <a16:creationId xmlns:a16="http://schemas.microsoft.com/office/drawing/2014/main" id="{0814D270-4FB4-585D-D3D1-05AC557537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40667" y="254000"/>
            <a:ext cx="4914194" cy="7196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0B533249-B8C7-5878-BC54-3D4DFEB0B302}"/>
              </a:ext>
            </a:extLst>
          </p:cNvPr>
          <p:cNvSpPr>
            <a:spLocks noGrp="1" noChangeArrowheads="1"/>
          </p:cNvSpPr>
          <p:nvPr>
            <p:ph type="title"/>
          </p:nvPr>
        </p:nvSpPr>
        <p:spPr>
          <a:xfrm>
            <a:off x="846667" y="169333"/>
            <a:ext cx="8636000" cy="1270000"/>
          </a:xfrm>
        </p:spPr>
        <p:txBody>
          <a:bodyPr/>
          <a:lstStyle/>
          <a:p>
            <a:r>
              <a:rPr lang="en-US" altLang="en-US">
                <a:ea typeface="ＭＳ Ｐゴシック" panose="020B0600070205080204" pitchFamily="34" charset="-128"/>
              </a:rPr>
              <a:t>National domains</a:t>
            </a:r>
          </a:p>
        </p:txBody>
      </p:sp>
      <p:sp>
        <p:nvSpPr>
          <p:cNvPr id="30722" name="Rectangle 3">
            <a:extLst>
              <a:ext uri="{FF2B5EF4-FFF2-40B4-BE49-F238E27FC236}">
                <a16:creationId xmlns:a16="http://schemas.microsoft.com/office/drawing/2014/main" id="{AA80D708-78D3-22EB-318F-6891C7BD22AC}"/>
              </a:ext>
            </a:extLst>
          </p:cNvPr>
          <p:cNvSpPr>
            <a:spLocks noGrp="1" noChangeArrowheads="1"/>
          </p:cNvSpPr>
          <p:nvPr>
            <p:ph type="body" idx="1"/>
          </p:nvPr>
        </p:nvSpPr>
        <p:spPr/>
        <p:txBody>
          <a:bodyPr/>
          <a:lstStyle/>
          <a:p>
            <a:pPr>
              <a:lnSpc>
                <a:spcPct val="140000"/>
              </a:lnSpc>
            </a:pPr>
            <a:r>
              <a:rPr lang="en-US" altLang="en-US">
                <a:ea typeface="ＭＳ Ｐゴシック" panose="020B0600070205080204" pitchFamily="34" charset="-128"/>
              </a:rPr>
              <a:t>National domains: about 2400 millions</a:t>
            </a:r>
          </a:p>
          <a:p>
            <a:pPr>
              <a:lnSpc>
                <a:spcPct val="140000"/>
              </a:lnSpc>
            </a:pPr>
            <a:r>
              <a:rPr lang="en-US" altLang="en-US">
                <a:ea typeface="ＭＳ Ｐゴシック" panose="020B0600070205080204" pitchFamily="34" charset="-128"/>
              </a:rPr>
              <a:t>Essential issue: how sell the national domains</a:t>
            </a:r>
          </a:p>
          <a:p>
            <a:pPr>
              <a:lnSpc>
                <a:spcPct val="140000"/>
              </a:lnSpc>
            </a:pPr>
            <a:r>
              <a:rPr lang="en-US" altLang="en-US">
                <a:ea typeface="ＭＳ Ｐゴシック" panose="020B0600070205080204" pitchFamily="34" charset="-128"/>
              </a:rPr>
              <a:t>Method: issue shares:</a:t>
            </a:r>
          </a:p>
          <a:p>
            <a:pPr>
              <a:lnSpc>
                <a:spcPct val="140000"/>
              </a:lnSpc>
            </a:pPr>
            <a:r>
              <a:rPr lang="en-US" altLang="en-US">
                <a:ea typeface="ＭＳ Ｐゴシック" panose="020B0600070205080204" pitchFamily="34" charset="-128"/>
              </a:rPr>
              <a:t>Bills which are claims on the national domains.</a:t>
            </a:r>
          </a:p>
          <a:p>
            <a:pPr>
              <a:lnSpc>
                <a:spcPct val="140000"/>
              </a:lnSpc>
            </a:pPr>
            <a:r>
              <a:rPr lang="en-US" altLang="en-US">
                <a:ea typeface="ＭＳ Ｐゴシック" panose="020B0600070205080204" pitchFamily="34" charset="-128"/>
              </a:rPr>
              <a:t>When the national domains will be sold, assignats will be used to buy the domains.</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D05303C1-0E3C-F40E-138A-E791A98E184F}"/>
              </a:ext>
            </a:extLst>
          </p:cNvPr>
          <p:cNvSpPr>
            <a:spLocks noGrp="1" noChangeArrowheads="1"/>
          </p:cNvSpPr>
          <p:nvPr>
            <p:ph type="title"/>
          </p:nvPr>
        </p:nvSpPr>
        <p:spPr>
          <a:xfrm>
            <a:off x="846138" y="0"/>
            <a:ext cx="8636000" cy="1270000"/>
          </a:xfrm>
        </p:spPr>
        <p:txBody>
          <a:bodyPr/>
          <a:lstStyle/>
          <a:p>
            <a:r>
              <a:rPr lang="en-US" altLang="en-US"/>
              <a:t>Assignats I</a:t>
            </a:r>
          </a:p>
        </p:txBody>
      </p:sp>
      <p:sp>
        <p:nvSpPr>
          <p:cNvPr id="89090" name="Rectangle 3">
            <a:extLst>
              <a:ext uri="{FF2B5EF4-FFF2-40B4-BE49-F238E27FC236}">
                <a16:creationId xmlns:a16="http://schemas.microsoft.com/office/drawing/2014/main" id="{3CF8D07E-500B-FDD7-97D2-D362F81D2EE0}"/>
              </a:ext>
            </a:extLst>
          </p:cNvPr>
          <p:cNvSpPr>
            <a:spLocks noGrp="1" noChangeArrowheads="1"/>
          </p:cNvSpPr>
          <p:nvPr>
            <p:ph type="body" idx="1"/>
          </p:nvPr>
        </p:nvSpPr>
        <p:spPr>
          <a:xfrm>
            <a:off x="592138" y="1100138"/>
            <a:ext cx="8636000" cy="4572000"/>
          </a:xfrm>
        </p:spPr>
        <p:txBody>
          <a:bodyPr/>
          <a:lstStyle/>
          <a:p>
            <a:pPr>
              <a:lnSpc>
                <a:spcPct val="150000"/>
              </a:lnSpc>
            </a:pPr>
            <a:r>
              <a:rPr lang="en-US" altLang="en-US"/>
              <a:t>Assignats were negotiable</a:t>
            </a:r>
          </a:p>
          <a:p>
            <a:pPr>
              <a:lnSpc>
                <a:spcPct val="150000"/>
              </a:lnSpc>
            </a:pPr>
            <a:r>
              <a:rPr lang="en-US" altLang="en-US"/>
              <a:t>What are they? bond or money?</a:t>
            </a:r>
          </a:p>
          <a:p>
            <a:pPr>
              <a:lnSpc>
                <a:spcPct val="150000"/>
              </a:lnSpc>
            </a:pPr>
            <a:r>
              <a:rPr lang="en-US" altLang="en-US"/>
              <a:t>Initially they were of high denomination</a:t>
            </a:r>
          </a:p>
          <a:p>
            <a:pPr>
              <a:lnSpc>
                <a:spcPct val="150000"/>
              </a:lnSpc>
            </a:pPr>
            <a:r>
              <a:rPr lang="en-US" altLang="en-US"/>
              <a:t>Because of the need for money, business opportunity:</a:t>
            </a:r>
          </a:p>
          <a:p>
            <a:pPr>
              <a:lnSpc>
                <a:spcPct val="150000"/>
              </a:lnSpc>
            </a:pPr>
            <a:r>
              <a:rPr lang="en-US" altLang="en-US"/>
              <a:t>enterprise: financial intermediation</a:t>
            </a:r>
          </a:p>
          <a:p>
            <a:endParaRPr lang="en-US"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10E28CF6-FB17-9127-9D00-4B5342D10B0A}"/>
              </a:ext>
            </a:extLst>
          </p:cNvPr>
          <p:cNvSpPr>
            <a:spLocks noGrp="1" noChangeArrowheads="1"/>
          </p:cNvSpPr>
          <p:nvPr>
            <p:ph type="title"/>
          </p:nvPr>
        </p:nvSpPr>
        <p:spPr/>
        <p:txBody>
          <a:bodyPr/>
          <a:lstStyle/>
          <a:p>
            <a:r>
              <a:rPr lang="en-US" altLang="en-US"/>
              <a:t>Assignats II</a:t>
            </a:r>
          </a:p>
        </p:txBody>
      </p:sp>
      <p:sp>
        <p:nvSpPr>
          <p:cNvPr id="90114" name="Rectangle 3">
            <a:extLst>
              <a:ext uri="{FF2B5EF4-FFF2-40B4-BE49-F238E27FC236}">
                <a16:creationId xmlns:a16="http://schemas.microsoft.com/office/drawing/2014/main" id="{E0E2725F-2685-72EA-DF3B-9CBFA0B27C08}"/>
              </a:ext>
            </a:extLst>
          </p:cNvPr>
          <p:cNvSpPr>
            <a:spLocks noGrp="1" noChangeArrowheads="1"/>
          </p:cNvSpPr>
          <p:nvPr>
            <p:ph type="body" idx="1"/>
          </p:nvPr>
        </p:nvSpPr>
        <p:spPr/>
        <p:txBody>
          <a:bodyPr/>
          <a:lstStyle/>
          <a:p>
            <a:r>
              <a:rPr lang="en-US" altLang="en-US"/>
              <a:t>Bank notes are more valuable than assignats because they provide transaction services. </a:t>
            </a:r>
          </a:p>
          <a:p>
            <a:r>
              <a:rPr lang="en-US" altLang="en-US"/>
              <a:t>The private bank provides these services and makes a profit.</a:t>
            </a:r>
          </a:p>
          <a:p>
            <a:r>
              <a:rPr lang="en-US" altLang="en-US"/>
              <a:t>State reclaimed the supply of liquidity for transaction and suppressed the banks in the summer of 1992. </a:t>
            </a:r>
          </a:p>
          <a:p>
            <a:r>
              <a:rPr lang="en-US" altLang="en-US"/>
              <a:t>The state issued  small denominations.</a:t>
            </a:r>
          </a:p>
          <a:p>
            <a:r>
              <a:rPr lang="en-US" altLang="en-US"/>
              <a:t>Debate on the role of assignats.</a:t>
            </a:r>
          </a:p>
          <a:p>
            <a:r>
              <a:rPr lang="en-US" altLang="en-US"/>
              <a:t>Frontier between counterpart of estates and currency became fuzzy.</a:t>
            </a:r>
          </a:p>
          <a:p>
            <a:r>
              <a:rPr lang="en-US" altLang="en-US"/>
              <a:t>Need for more revenues because of wars.</a:t>
            </a:r>
          </a:p>
          <a:p>
            <a:endParaRPr lang="en-US" alt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64712EFF-FA1C-A850-674E-4B2AD8A3135D}"/>
              </a:ext>
            </a:extLst>
          </p:cNvPr>
          <p:cNvSpPr>
            <a:spLocks noGrp="1" noChangeArrowheads="1"/>
          </p:cNvSpPr>
          <p:nvPr>
            <p:ph type="title"/>
          </p:nvPr>
        </p:nvSpPr>
        <p:spPr>
          <a:xfrm>
            <a:off x="846667" y="0"/>
            <a:ext cx="8636000" cy="1270000"/>
          </a:xfrm>
        </p:spPr>
        <p:txBody>
          <a:bodyPr/>
          <a:lstStyle/>
          <a:p>
            <a:r>
              <a:rPr lang="en-US" altLang="en-US">
                <a:ea typeface="ＭＳ Ｐゴシック" panose="020B0600070205080204" pitchFamily="34" charset="-128"/>
              </a:rPr>
              <a:t>New issues</a:t>
            </a:r>
          </a:p>
        </p:txBody>
      </p:sp>
      <p:sp>
        <p:nvSpPr>
          <p:cNvPr id="31746" name="Rectangle 3">
            <a:extLst>
              <a:ext uri="{FF2B5EF4-FFF2-40B4-BE49-F238E27FC236}">
                <a16:creationId xmlns:a16="http://schemas.microsoft.com/office/drawing/2014/main" id="{F03D4AC7-E873-13E5-E4CD-31DEE867D55D}"/>
              </a:ext>
            </a:extLst>
          </p:cNvPr>
          <p:cNvSpPr>
            <a:spLocks noGrp="1" noChangeArrowheads="1"/>
          </p:cNvSpPr>
          <p:nvPr>
            <p:ph type="body" idx="1"/>
          </p:nvPr>
        </p:nvSpPr>
        <p:spPr/>
        <p:txBody>
          <a:bodyPr/>
          <a:lstStyle/>
          <a:p>
            <a:endParaRPr lang="en-US" altLang="en-US">
              <a:ea typeface="ＭＳ Ｐゴシック" panose="020B0600070205080204" pitchFamily="34" charset="-128"/>
            </a:endParaRPr>
          </a:p>
        </p:txBody>
      </p:sp>
      <p:pic>
        <p:nvPicPr>
          <p:cNvPr id="31747" name="Picture 4">
            <a:extLst>
              <a:ext uri="{FF2B5EF4-FFF2-40B4-BE49-F238E27FC236}">
                <a16:creationId xmlns:a16="http://schemas.microsoft.com/office/drawing/2014/main" id="{CE7CBBAF-43AF-F7CC-52BD-43551C6D28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70001"/>
            <a:ext cx="8382000" cy="600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AE4609F1-6256-743D-56CD-CAA076DEB2BA}"/>
              </a:ext>
            </a:extLst>
          </p:cNvPr>
          <p:cNvSpPr>
            <a:spLocks noGrp="1" noChangeArrowheads="1"/>
          </p:cNvSpPr>
          <p:nvPr>
            <p:ph type="title"/>
          </p:nvPr>
        </p:nvSpPr>
        <p:spPr>
          <a:xfrm>
            <a:off x="762000" y="0"/>
            <a:ext cx="8636000" cy="846667"/>
          </a:xfrm>
        </p:spPr>
        <p:txBody>
          <a:bodyPr/>
          <a:lstStyle/>
          <a:p>
            <a:r>
              <a:rPr lang="en-US" altLang="en-US">
                <a:ea typeface="ＭＳ Ｐゴシック" panose="020B0600070205080204" pitchFamily="34" charset="-128"/>
              </a:rPr>
              <a:t>The demand for money</a:t>
            </a:r>
          </a:p>
        </p:txBody>
      </p:sp>
      <p:sp>
        <p:nvSpPr>
          <p:cNvPr id="32770" name="Rectangle 3">
            <a:extLst>
              <a:ext uri="{FF2B5EF4-FFF2-40B4-BE49-F238E27FC236}">
                <a16:creationId xmlns:a16="http://schemas.microsoft.com/office/drawing/2014/main" id="{C05383E6-5C4A-0E82-A37C-07076FFFF6B6}"/>
              </a:ext>
            </a:extLst>
          </p:cNvPr>
          <p:cNvSpPr>
            <a:spLocks noGrp="1" noChangeArrowheads="1"/>
          </p:cNvSpPr>
          <p:nvPr>
            <p:ph type="body" idx="1"/>
          </p:nvPr>
        </p:nvSpPr>
        <p:spPr/>
        <p:txBody>
          <a:bodyPr/>
          <a:lstStyle/>
          <a:p>
            <a:endParaRPr lang="en-US" altLang="en-US">
              <a:ea typeface="ＭＳ Ｐゴシック" panose="020B0600070205080204" pitchFamily="34" charset="-128"/>
            </a:endParaRPr>
          </a:p>
        </p:txBody>
      </p:sp>
      <p:pic>
        <p:nvPicPr>
          <p:cNvPr id="32771" name="Picture 4">
            <a:extLst>
              <a:ext uri="{FF2B5EF4-FFF2-40B4-BE49-F238E27FC236}">
                <a16:creationId xmlns:a16="http://schemas.microsoft.com/office/drawing/2014/main" id="{E78275CD-0564-BD1A-5DE9-5CCD780EC9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334" y="762000"/>
            <a:ext cx="7789333" cy="684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F5C79181-CB29-CEB3-B409-718E761D4970}"/>
              </a:ext>
            </a:extLst>
          </p:cNvPr>
          <p:cNvSpPr>
            <a:spLocks noGrp="1" noChangeArrowheads="1"/>
          </p:cNvSpPr>
          <p:nvPr>
            <p:ph type="title"/>
          </p:nvPr>
        </p:nvSpPr>
        <p:spPr>
          <a:xfrm>
            <a:off x="846667" y="0"/>
            <a:ext cx="8636000" cy="1270000"/>
          </a:xfrm>
        </p:spPr>
        <p:txBody>
          <a:bodyPr/>
          <a:lstStyle/>
          <a:p>
            <a:r>
              <a:rPr lang="en-US" altLang="en-US">
                <a:ea typeface="ＭＳ Ｐゴシック" panose="020B0600070205080204" pitchFamily="34" charset="-128"/>
              </a:rPr>
              <a:t>Three regimes</a:t>
            </a:r>
          </a:p>
        </p:txBody>
      </p:sp>
      <p:sp>
        <p:nvSpPr>
          <p:cNvPr id="33794" name="Rectangle 3">
            <a:extLst>
              <a:ext uri="{FF2B5EF4-FFF2-40B4-BE49-F238E27FC236}">
                <a16:creationId xmlns:a16="http://schemas.microsoft.com/office/drawing/2014/main" id="{80F87863-DD10-13A5-339C-5EC0F3E19FE7}"/>
              </a:ext>
            </a:extLst>
          </p:cNvPr>
          <p:cNvSpPr>
            <a:spLocks noGrp="1" noChangeArrowheads="1"/>
          </p:cNvSpPr>
          <p:nvPr>
            <p:ph type="body" idx="1"/>
          </p:nvPr>
        </p:nvSpPr>
        <p:spPr/>
        <p:txBody>
          <a:bodyPr/>
          <a:lstStyle/>
          <a:p>
            <a:r>
              <a:rPr lang="en-US" altLang="en-US">
                <a:ea typeface="ＭＳ Ｐゴシック" panose="020B0600070205080204" pitchFamily="34" charset="-128"/>
              </a:rPr>
              <a:t>Real bills</a:t>
            </a:r>
          </a:p>
          <a:p>
            <a:r>
              <a:rPr lang="en-US" altLang="en-US">
                <a:ea typeface="ＭＳ Ｐゴシック" panose="020B0600070205080204" pitchFamily="34" charset="-128"/>
              </a:rPr>
              <a:t>Terror and price controls</a:t>
            </a:r>
          </a:p>
          <a:p>
            <a:r>
              <a:rPr lang="en-US" altLang="en-US">
                <a:ea typeface="ＭＳ Ｐゴシック" panose="020B0600070205080204" pitchFamily="34" charset="-128"/>
              </a:rPr>
              <a:t>Money and high inflation</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EA530B08-8CD8-EC50-74E1-A6FFA747808F}"/>
              </a:ext>
            </a:extLst>
          </p:cNvPr>
          <p:cNvSpPr>
            <a:spLocks noGrp="1" noChangeArrowheads="1"/>
          </p:cNvSpPr>
          <p:nvPr>
            <p:ph type="title"/>
          </p:nvPr>
        </p:nvSpPr>
        <p:spPr>
          <a:xfrm>
            <a:off x="762000" y="0"/>
            <a:ext cx="8636000" cy="1270000"/>
          </a:xfrm>
        </p:spPr>
        <p:txBody>
          <a:bodyPr/>
          <a:lstStyle/>
          <a:p>
            <a:r>
              <a:rPr lang="en-US" altLang="en-US">
                <a:ea typeface="ＭＳ Ｐゴシック" panose="020B0600070205080204" pitchFamily="34" charset="-128"/>
              </a:rPr>
              <a:t>The real value of assignats</a:t>
            </a:r>
          </a:p>
        </p:txBody>
      </p:sp>
      <p:sp>
        <p:nvSpPr>
          <p:cNvPr id="34818" name="Rectangle 3">
            <a:extLst>
              <a:ext uri="{FF2B5EF4-FFF2-40B4-BE49-F238E27FC236}">
                <a16:creationId xmlns:a16="http://schemas.microsoft.com/office/drawing/2014/main" id="{CB4E1A43-A2AA-8530-4DB5-D34CBDD55683}"/>
              </a:ext>
            </a:extLst>
          </p:cNvPr>
          <p:cNvSpPr>
            <a:spLocks noGrp="1" noChangeArrowheads="1"/>
          </p:cNvSpPr>
          <p:nvPr>
            <p:ph type="body" idx="1"/>
          </p:nvPr>
        </p:nvSpPr>
        <p:spPr/>
        <p:txBody>
          <a:bodyPr/>
          <a:lstStyle/>
          <a:p>
            <a:endParaRPr lang="en-US" altLang="en-US">
              <a:ea typeface="ＭＳ Ｐゴシック" panose="020B0600070205080204" pitchFamily="34" charset="-128"/>
            </a:endParaRPr>
          </a:p>
        </p:txBody>
      </p:sp>
      <p:pic>
        <p:nvPicPr>
          <p:cNvPr id="34819" name="Picture 4">
            <a:extLst>
              <a:ext uri="{FF2B5EF4-FFF2-40B4-BE49-F238E27FC236}">
                <a16:creationId xmlns:a16="http://schemas.microsoft.com/office/drawing/2014/main" id="{A4C89EAB-9D76-C7BB-3D02-0EB0599E095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333" y="1185334"/>
            <a:ext cx="8466667" cy="6369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77A6BDAD-56AF-5BF0-B0B8-96DE92E38587}"/>
              </a:ext>
            </a:extLst>
          </p:cNvPr>
          <p:cNvSpPr>
            <a:spLocks noGrp="1" noChangeArrowheads="1"/>
          </p:cNvSpPr>
          <p:nvPr>
            <p:ph type="title"/>
          </p:nvPr>
        </p:nvSpPr>
        <p:spPr>
          <a:xfrm>
            <a:off x="762000" y="254000"/>
            <a:ext cx="8636000" cy="1100667"/>
          </a:xfrm>
        </p:spPr>
        <p:txBody>
          <a:bodyPr/>
          <a:lstStyle/>
          <a:p>
            <a:r>
              <a:rPr lang="en-US" altLang="en-US" sz="4000">
                <a:ea typeface="ＭＳ Ｐゴシック" panose="020B0600070205080204" pitchFamily="34" charset="-128"/>
              </a:rPr>
              <a:t>Tax revenues</a:t>
            </a:r>
            <a:endParaRPr lang="en-US" altLang="en-US">
              <a:ea typeface="ＭＳ Ｐゴシック" panose="020B0600070205080204" pitchFamily="34" charset="-128"/>
            </a:endParaRPr>
          </a:p>
        </p:txBody>
      </p:sp>
      <p:sp>
        <p:nvSpPr>
          <p:cNvPr id="35842" name="Rectangle 3">
            <a:extLst>
              <a:ext uri="{FF2B5EF4-FFF2-40B4-BE49-F238E27FC236}">
                <a16:creationId xmlns:a16="http://schemas.microsoft.com/office/drawing/2014/main" id="{D4FBC201-901C-B063-55F1-5C09703C39F5}"/>
              </a:ext>
            </a:extLst>
          </p:cNvPr>
          <p:cNvSpPr>
            <a:spLocks noGrp="1" noChangeArrowheads="1"/>
          </p:cNvSpPr>
          <p:nvPr>
            <p:ph type="body" idx="1"/>
          </p:nvPr>
        </p:nvSpPr>
        <p:spPr/>
        <p:txBody>
          <a:bodyPr/>
          <a:lstStyle/>
          <a:p>
            <a:endParaRPr lang="en-US" altLang="en-US">
              <a:ea typeface="ＭＳ Ｐゴシック" panose="020B0600070205080204" pitchFamily="34" charset="-128"/>
            </a:endParaRPr>
          </a:p>
        </p:txBody>
      </p:sp>
      <p:pic>
        <p:nvPicPr>
          <p:cNvPr id="35843" name="Picture 4">
            <a:extLst>
              <a:ext uri="{FF2B5EF4-FFF2-40B4-BE49-F238E27FC236}">
                <a16:creationId xmlns:a16="http://schemas.microsoft.com/office/drawing/2014/main" id="{A4ACA195-4DF7-F093-228E-4FB6598D0D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514061">
            <a:off x="1354666" y="1354667"/>
            <a:ext cx="7381876" cy="57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6938A061-5369-34C6-C7EC-C0E5D697C343}"/>
              </a:ext>
            </a:extLst>
          </p:cNvPr>
          <p:cNvSpPr>
            <a:spLocks noGrp="1" noChangeArrowheads="1"/>
          </p:cNvSpPr>
          <p:nvPr>
            <p:ph type="title"/>
          </p:nvPr>
        </p:nvSpPr>
        <p:spPr>
          <a:xfrm>
            <a:off x="762000" y="338667"/>
            <a:ext cx="8636000" cy="762000"/>
          </a:xfrm>
          <a:noFill/>
        </p:spPr>
        <p:txBody>
          <a:bodyPr/>
          <a:lstStyle/>
          <a:p>
            <a:r>
              <a:rPr lang="en-US" altLang="en-US">
                <a:ea typeface="ＭＳ Ｐゴシック" panose="020B0600070205080204" pitchFamily="34" charset="-128"/>
              </a:rPr>
              <a:t>Seignorage revenues</a:t>
            </a:r>
          </a:p>
        </p:txBody>
      </p:sp>
      <p:sp>
        <p:nvSpPr>
          <p:cNvPr id="37890" name="Rectangle 3">
            <a:extLst>
              <a:ext uri="{FF2B5EF4-FFF2-40B4-BE49-F238E27FC236}">
                <a16:creationId xmlns:a16="http://schemas.microsoft.com/office/drawing/2014/main" id="{592516E7-4126-C997-0A15-61B0A2F18F6E}"/>
              </a:ext>
            </a:extLst>
          </p:cNvPr>
          <p:cNvSpPr>
            <a:spLocks noGrp="1" noChangeArrowheads="1"/>
          </p:cNvSpPr>
          <p:nvPr>
            <p:ph type="body" idx="1"/>
          </p:nvPr>
        </p:nvSpPr>
        <p:spPr/>
        <p:txBody>
          <a:bodyPr/>
          <a:lstStyle/>
          <a:p>
            <a:endParaRPr lang="en-US" altLang="en-US">
              <a:ea typeface="ＭＳ Ｐゴシック" panose="020B0600070205080204" pitchFamily="34" charset="-128"/>
            </a:endParaRPr>
          </a:p>
        </p:txBody>
      </p:sp>
      <p:pic>
        <p:nvPicPr>
          <p:cNvPr id="37891" name="Picture 4">
            <a:extLst>
              <a:ext uri="{FF2B5EF4-FFF2-40B4-BE49-F238E27FC236}">
                <a16:creationId xmlns:a16="http://schemas.microsoft.com/office/drawing/2014/main" id="{5F286A1F-B62A-B1DB-DBAE-54937CAEBD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667" y="1524000"/>
            <a:ext cx="7505348" cy="5496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1">
            <a:extLst>
              <a:ext uri="{FF2B5EF4-FFF2-40B4-BE49-F238E27FC236}">
                <a16:creationId xmlns:a16="http://schemas.microsoft.com/office/drawing/2014/main" id="{C1C4E684-3D31-3142-47F1-078FE150D9B8}"/>
              </a:ext>
            </a:extLst>
          </p:cNvPr>
          <p:cNvSpPr>
            <a:spLocks noGrp="1" noChangeArrowheads="1"/>
          </p:cNvSpPr>
          <p:nvPr>
            <p:ph type="title"/>
          </p:nvPr>
        </p:nvSpPr>
        <p:spPr>
          <a:xfrm>
            <a:off x="0" y="0"/>
            <a:ext cx="1862138" cy="1114425"/>
          </a:xfrm>
        </p:spPr>
        <p:txBody>
          <a:bodyPr rIns="146747"/>
          <a:lstStyle/>
          <a:p>
            <a:pPr indent="0" algn="l" eaLnBrk="1" hangingPunct="1">
              <a:lnSpc>
                <a:spcPct val="120000"/>
              </a:lnSpc>
            </a:pPr>
            <a:r>
              <a:rPr lang="en-US" altLang="en-US" sz="1600" b="1">
                <a:latin typeface="Arial" panose="020B0604020202020204" pitchFamily="34" charset="0"/>
                <a:ea typeface="ヒラギノ角ゴ ProN W3" panose="020B0300000000000000" pitchFamily="34" charset="-128"/>
              </a:rPr>
              <a:t>Last budget</a:t>
            </a:r>
            <a:br>
              <a:rPr lang="en-US" altLang="en-US" sz="1600" b="1">
                <a:latin typeface="Arial" panose="020B0604020202020204" pitchFamily="34" charset="0"/>
                <a:ea typeface="ヒラギノ角ゴ ProN W6" panose="020B0300000000000000" pitchFamily="34" charset="-128"/>
              </a:rPr>
            </a:br>
            <a:r>
              <a:rPr lang="en-US" altLang="en-US" sz="1600" b="1">
                <a:latin typeface="Arial" panose="020B0604020202020204" pitchFamily="34" charset="0"/>
                <a:ea typeface="ヒラギノ角ゴ ProN W3" panose="020B0300000000000000" pitchFamily="34" charset="-128"/>
              </a:rPr>
              <a:t>of the Ancien Régime</a:t>
            </a:r>
            <a:endParaRPr lang="en-US" altLang="en-US" sz="1600" b="1">
              <a:latin typeface="Arial" panose="020B0604020202020204" pitchFamily="34" charset="0"/>
              <a:ea typeface="ヒラギノ角ゴ ProN W6" panose="020B0300000000000000" pitchFamily="34" charset="-128"/>
            </a:endParaRPr>
          </a:p>
        </p:txBody>
      </p:sp>
      <p:pic>
        <p:nvPicPr>
          <p:cNvPr id="81922" name="Picture 2">
            <a:extLst>
              <a:ext uri="{FF2B5EF4-FFF2-40B4-BE49-F238E27FC236}">
                <a16:creationId xmlns:a16="http://schemas.microsoft.com/office/drawing/2014/main" id="{7EAFCE9E-A41B-2243-E0A7-E8BDE2CCC66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700"/>
            <a:ext cx="8466138" cy="756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7411" name="Rectangle 3">
            <a:extLst>
              <a:ext uri="{FF2B5EF4-FFF2-40B4-BE49-F238E27FC236}">
                <a16:creationId xmlns:a16="http://schemas.microsoft.com/office/drawing/2014/main" id="{767EC64F-FD64-B8EA-D33B-37BA84F55566}"/>
              </a:ext>
            </a:extLst>
          </p:cNvPr>
          <p:cNvSpPr>
            <a:spLocks/>
          </p:cNvSpPr>
          <p:nvPr/>
        </p:nvSpPr>
        <p:spPr bwMode="auto">
          <a:xfrm>
            <a:off x="6180138" y="1474788"/>
            <a:ext cx="3762375" cy="1016000"/>
          </a:xfrm>
          <a:prstGeom prst="rect">
            <a:avLst/>
          </a:prstGeom>
          <a:solidFill>
            <a:schemeClr val="accent1">
              <a:alpha val="0"/>
            </a:schemeClr>
          </a:solidFill>
          <a:ln w="25400">
            <a:solidFill>
              <a:srgbClr val="FF0000"/>
            </a:solidFill>
            <a:miter lim="800000"/>
            <a:headEnd/>
            <a:tailEnd/>
          </a:ln>
        </p:spPr>
        <p:txBody>
          <a:bodyPr lIns="0" tIns="0" rIns="0" bIns="0"/>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sp>
        <p:nvSpPr>
          <p:cNvPr id="17412" name="Rectangle 4">
            <a:extLst>
              <a:ext uri="{FF2B5EF4-FFF2-40B4-BE49-F238E27FC236}">
                <a16:creationId xmlns:a16="http://schemas.microsoft.com/office/drawing/2014/main" id="{78BECF30-5EB7-F58C-2891-EA3E553A0B3C}"/>
              </a:ext>
            </a:extLst>
          </p:cNvPr>
          <p:cNvSpPr>
            <a:spLocks/>
          </p:cNvSpPr>
          <p:nvPr/>
        </p:nvSpPr>
        <p:spPr bwMode="auto">
          <a:xfrm>
            <a:off x="3894138" y="5588000"/>
            <a:ext cx="1609725" cy="254000"/>
          </a:xfrm>
          <a:prstGeom prst="rect">
            <a:avLst/>
          </a:prstGeom>
          <a:solidFill>
            <a:srgbClr val="FF0000">
              <a:alpha val="0"/>
            </a:srgbClr>
          </a:solidFill>
          <a:ln w="25400">
            <a:solidFill>
              <a:srgbClr val="333399">
                <a:alpha val="98822"/>
              </a:srgbClr>
            </a:solidFill>
            <a:miter lim="800000"/>
            <a:headEnd/>
            <a:tailEnd/>
          </a:ln>
        </p:spPr>
        <p:txBody>
          <a:bodyPr lIns="0" tIns="0" rIns="0" bIns="0"/>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sp>
        <p:nvSpPr>
          <p:cNvPr id="17413" name="Rectangle 5">
            <a:extLst>
              <a:ext uri="{FF2B5EF4-FFF2-40B4-BE49-F238E27FC236}">
                <a16:creationId xmlns:a16="http://schemas.microsoft.com/office/drawing/2014/main" id="{0B2DBB97-DD1E-518B-08E6-93A5C94337F5}"/>
              </a:ext>
            </a:extLst>
          </p:cNvPr>
          <p:cNvSpPr>
            <a:spLocks/>
          </p:cNvSpPr>
          <p:nvPr/>
        </p:nvSpPr>
        <p:spPr bwMode="auto">
          <a:xfrm>
            <a:off x="8559800" y="7254875"/>
            <a:ext cx="1439863" cy="254000"/>
          </a:xfrm>
          <a:prstGeom prst="rect">
            <a:avLst/>
          </a:prstGeom>
          <a:solidFill>
            <a:schemeClr val="accent1">
              <a:alpha val="0"/>
            </a:schemeClr>
          </a:solidFill>
          <a:ln w="25400">
            <a:solidFill>
              <a:srgbClr val="FF0000"/>
            </a:solidFill>
            <a:miter lim="800000"/>
            <a:headEnd/>
            <a:tailEnd/>
          </a:ln>
        </p:spPr>
        <p:txBody>
          <a:bodyPr lIns="0" tIns="0" rIns="0" bIns="0"/>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sp>
        <p:nvSpPr>
          <p:cNvPr id="17414" name="Rectangle 6">
            <a:extLst>
              <a:ext uri="{FF2B5EF4-FFF2-40B4-BE49-F238E27FC236}">
                <a16:creationId xmlns:a16="http://schemas.microsoft.com/office/drawing/2014/main" id="{4B2B2A0C-AE3B-B545-AC5E-7597182FF4E7}"/>
              </a:ext>
            </a:extLst>
          </p:cNvPr>
          <p:cNvSpPr>
            <a:spLocks/>
          </p:cNvSpPr>
          <p:nvPr/>
        </p:nvSpPr>
        <p:spPr bwMode="auto">
          <a:xfrm>
            <a:off x="1023938" y="917575"/>
            <a:ext cx="7175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5154" bIns="0">
            <a:spAutoFit/>
          </a:bodyPr>
          <a:lstStyle>
            <a:lvl1pPr marL="42863"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1600">
                <a:solidFill>
                  <a:srgbClr val="1F15FF"/>
                </a:solidFill>
                <a:latin typeface="Arial" panose="020B0604020202020204" pitchFamily="34" charset="0"/>
                <a:cs typeface="Arial" panose="020B0604020202020204" pitchFamily="34" charset="0"/>
                <a:sym typeface="Arial" panose="020B0604020202020204" pitchFamily="34" charset="0"/>
              </a:rPr>
              <a:t>Indirect</a:t>
            </a:r>
          </a:p>
        </p:txBody>
      </p:sp>
      <p:sp>
        <p:nvSpPr>
          <p:cNvPr id="17415" name="Rectangle 7">
            <a:extLst>
              <a:ext uri="{FF2B5EF4-FFF2-40B4-BE49-F238E27FC236}">
                <a16:creationId xmlns:a16="http://schemas.microsoft.com/office/drawing/2014/main" id="{8DC247A4-CD84-24F9-2D51-11C47CBF4C66}"/>
              </a:ext>
            </a:extLst>
          </p:cNvPr>
          <p:cNvSpPr>
            <a:spLocks/>
          </p:cNvSpPr>
          <p:nvPr/>
        </p:nvSpPr>
        <p:spPr bwMode="auto">
          <a:xfrm>
            <a:off x="179388" y="3117850"/>
            <a:ext cx="5810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5154" bIns="0">
            <a:spAutoFit/>
          </a:bodyPr>
          <a:lstStyle>
            <a:lvl1pPr marL="42863"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1600">
                <a:solidFill>
                  <a:srgbClr val="FF0014"/>
                </a:solidFill>
                <a:latin typeface="Arial" panose="020B0604020202020204" pitchFamily="34" charset="0"/>
                <a:cs typeface="Arial" panose="020B0604020202020204" pitchFamily="34" charset="0"/>
                <a:sym typeface="Arial" panose="020B0604020202020204" pitchFamily="34" charset="0"/>
              </a:rPr>
              <a:t>Direct</a:t>
            </a:r>
          </a:p>
        </p:txBody>
      </p:sp>
      <p:sp>
        <p:nvSpPr>
          <p:cNvPr id="17416" name="Rectangle 8">
            <a:extLst>
              <a:ext uri="{FF2B5EF4-FFF2-40B4-BE49-F238E27FC236}">
                <a16:creationId xmlns:a16="http://schemas.microsoft.com/office/drawing/2014/main" id="{2640E8EB-B1F7-1DC2-7FF8-51960BC2EAB1}"/>
              </a:ext>
            </a:extLst>
          </p:cNvPr>
          <p:cNvSpPr>
            <a:spLocks/>
          </p:cNvSpPr>
          <p:nvPr/>
        </p:nvSpPr>
        <p:spPr bwMode="auto">
          <a:xfrm>
            <a:off x="1774825" y="2335213"/>
            <a:ext cx="3767138" cy="311150"/>
          </a:xfrm>
          <a:prstGeom prst="rect">
            <a:avLst/>
          </a:prstGeom>
          <a:solidFill>
            <a:schemeClr val="accent1">
              <a:alpha val="0"/>
            </a:schemeClr>
          </a:solidFill>
          <a:ln w="25400">
            <a:solidFill>
              <a:srgbClr val="FF0000"/>
            </a:solidFill>
            <a:miter lim="800000"/>
            <a:headEnd/>
            <a:tailEnd/>
          </a:ln>
        </p:spPr>
        <p:txBody>
          <a:bodyPr lIns="0" tIns="0" rIns="0" bIns="0"/>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sp>
        <p:nvSpPr>
          <p:cNvPr id="17417" name="Rectangle 9">
            <a:extLst>
              <a:ext uri="{FF2B5EF4-FFF2-40B4-BE49-F238E27FC236}">
                <a16:creationId xmlns:a16="http://schemas.microsoft.com/office/drawing/2014/main" id="{6234E1BD-ABBE-B774-4696-048FEA717C13}"/>
              </a:ext>
            </a:extLst>
          </p:cNvPr>
          <p:cNvSpPr>
            <a:spLocks/>
          </p:cNvSpPr>
          <p:nvPr/>
        </p:nvSpPr>
        <p:spPr bwMode="auto">
          <a:xfrm>
            <a:off x="1774825" y="2673350"/>
            <a:ext cx="3767138" cy="1257300"/>
          </a:xfrm>
          <a:prstGeom prst="rect">
            <a:avLst/>
          </a:prstGeom>
          <a:solidFill>
            <a:schemeClr val="accent1">
              <a:alpha val="0"/>
            </a:schemeClr>
          </a:solidFill>
          <a:ln w="25400">
            <a:solidFill>
              <a:srgbClr val="FF0000">
                <a:alpha val="51372"/>
              </a:srgbClr>
            </a:solidFill>
            <a:miter lim="800000"/>
            <a:headEnd/>
            <a:tailEnd/>
          </a:ln>
        </p:spPr>
        <p:txBody>
          <a:bodyPr lIns="0" tIns="0" rIns="0" bIns="0"/>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sp>
        <p:nvSpPr>
          <p:cNvPr id="17418" name="Rectangle 10">
            <a:extLst>
              <a:ext uri="{FF2B5EF4-FFF2-40B4-BE49-F238E27FC236}">
                <a16:creationId xmlns:a16="http://schemas.microsoft.com/office/drawing/2014/main" id="{3D18E257-4EA2-6440-DA93-3553DA0EC0FF}"/>
              </a:ext>
            </a:extLst>
          </p:cNvPr>
          <p:cNvSpPr>
            <a:spLocks/>
          </p:cNvSpPr>
          <p:nvPr/>
        </p:nvSpPr>
        <p:spPr bwMode="auto">
          <a:xfrm>
            <a:off x="1916113" y="1503363"/>
            <a:ext cx="3767137" cy="168275"/>
          </a:xfrm>
          <a:prstGeom prst="rect">
            <a:avLst/>
          </a:prstGeom>
          <a:solidFill>
            <a:schemeClr val="accent1">
              <a:alpha val="0"/>
            </a:schemeClr>
          </a:solidFill>
          <a:ln w="25400">
            <a:solidFill>
              <a:srgbClr val="14C5FF"/>
            </a:solidFill>
            <a:miter lim="800000"/>
            <a:headEnd/>
            <a:tailEnd/>
          </a:ln>
        </p:spPr>
        <p:txBody>
          <a:bodyPr lIns="0" tIns="0" rIns="0" bIns="0"/>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sp>
        <p:nvSpPr>
          <p:cNvPr id="17419" name="Rectangle 11">
            <a:extLst>
              <a:ext uri="{FF2B5EF4-FFF2-40B4-BE49-F238E27FC236}">
                <a16:creationId xmlns:a16="http://schemas.microsoft.com/office/drawing/2014/main" id="{141D385F-A367-ADF5-D145-B1B0ED332A9E}"/>
              </a:ext>
            </a:extLst>
          </p:cNvPr>
          <p:cNvSpPr>
            <a:spLocks/>
          </p:cNvSpPr>
          <p:nvPr/>
        </p:nvSpPr>
        <p:spPr bwMode="auto">
          <a:xfrm>
            <a:off x="1916113" y="387350"/>
            <a:ext cx="3767137" cy="876300"/>
          </a:xfrm>
          <a:prstGeom prst="rect">
            <a:avLst/>
          </a:prstGeom>
          <a:solidFill>
            <a:schemeClr val="accent1">
              <a:alpha val="0"/>
            </a:schemeClr>
          </a:solidFill>
          <a:ln w="25400">
            <a:solidFill>
              <a:srgbClr val="1309FF"/>
            </a:solidFill>
            <a:miter lim="800000"/>
            <a:headEnd/>
            <a:tailEnd/>
          </a:ln>
        </p:spPr>
        <p:txBody>
          <a:bodyPr lIns="0" tIns="0" rIns="0" bIns="0"/>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sp>
        <p:nvSpPr>
          <p:cNvPr id="81932" name="Rectangle 12">
            <a:extLst>
              <a:ext uri="{FF2B5EF4-FFF2-40B4-BE49-F238E27FC236}">
                <a16:creationId xmlns:a16="http://schemas.microsoft.com/office/drawing/2014/main" id="{5EEF3292-BA80-C3A0-A71E-BDA9E8E0EA94}"/>
              </a:ext>
            </a:extLst>
          </p:cNvPr>
          <p:cNvSpPr>
            <a:spLocks/>
          </p:cNvSpPr>
          <p:nvPr/>
        </p:nvSpPr>
        <p:spPr bwMode="auto">
          <a:xfrm>
            <a:off x="1916113" y="1657350"/>
            <a:ext cx="3767137" cy="169863"/>
          </a:xfrm>
          <a:prstGeom prst="rect">
            <a:avLst/>
          </a:prstGeom>
          <a:solidFill>
            <a:schemeClr val="accent1">
              <a:alpha val="0"/>
            </a:schemeClr>
          </a:solidFill>
          <a:ln w="25400">
            <a:solidFill>
              <a:srgbClr val="0BFF39"/>
            </a:solidFill>
            <a:miter lim="800000"/>
            <a:headEnd/>
            <a:tailEnd/>
          </a:ln>
        </p:spPr>
        <p:txBody>
          <a:bodyPr lIns="0" tIns="0" rIns="0" bIns="0"/>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sp>
        <p:nvSpPr>
          <p:cNvPr id="17421" name="Rectangle 13">
            <a:extLst>
              <a:ext uri="{FF2B5EF4-FFF2-40B4-BE49-F238E27FC236}">
                <a16:creationId xmlns:a16="http://schemas.microsoft.com/office/drawing/2014/main" id="{A31C3397-D7D7-9EC4-0171-659908FBA847}"/>
              </a:ext>
            </a:extLst>
          </p:cNvPr>
          <p:cNvSpPr>
            <a:spLocks/>
          </p:cNvSpPr>
          <p:nvPr/>
        </p:nvSpPr>
        <p:spPr bwMode="auto">
          <a:xfrm>
            <a:off x="1774825" y="3930650"/>
            <a:ext cx="3767138" cy="393700"/>
          </a:xfrm>
          <a:prstGeom prst="rect">
            <a:avLst/>
          </a:prstGeom>
          <a:solidFill>
            <a:schemeClr val="accent1">
              <a:alpha val="0"/>
            </a:schemeClr>
          </a:solidFill>
          <a:ln w="25400">
            <a:solidFill>
              <a:srgbClr val="FF0000"/>
            </a:solidFill>
            <a:miter lim="800000"/>
            <a:headEnd/>
            <a:tailEnd/>
          </a:ln>
        </p:spPr>
        <p:txBody>
          <a:bodyPr lIns="0" tIns="0" rIns="0" bIns="0"/>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sp>
        <p:nvSpPr>
          <p:cNvPr id="17422" name="Rectangle 14">
            <a:extLst>
              <a:ext uri="{FF2B5EF4-FFF2-40B4-BE49-F238E27FC236}">
                <a16:creationId xmlns:a16="http://schemas.microsoft.com/office/drawing/2014/main" id="{D3F1169D-845E-0D22-8E26-D4EC450EED8B}"/>
              </a:ext>
            </a:extLst>
          </p:cNvPr>
          <p:cNvSpPr>
            <a:spLocks/>
          </p:cNvSpPr>
          <p:nvPr/>
        </p:nvSpPr>
        <p:spPr bwMode="auto">
          <a:xfrm>
            <a:off x="42863" y="5911850"/>
            <a:ext cx="4246562"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5154" bIns="0"/>
          <a:lstStyle>
            <a:lvl1pPr marL="42863"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2000">
                <a:solidFill>
                  <a:schemeClr val="tx1"/>
                </a:solidFill>
                <a:latin typeface="Arial" panose="020B0604020202020204" pitchFamily="34" charset="0"/>
                <a:cs typeface="Arial" panose="020B0604020202020204" pitchFamily="34" charset="0"/>
                <a:sym typeface="Arial" panose="020B0604020202020204" pitchFamily="34" charset="0"/>
              </a:rPr>
              <a:t>Direct / Rev = 162 / 425 = 38 % </a:t>
            </a:r>
          </a:p>
        </p:txBody>
      </p:sp>
      <p:sp>
        <p:nvSpPr>
          <p:cNvPr id="17423" name="Rectangle 15">
            <a:extLst>
              <a:ext uri="{FF2B5EF4-FFF2-40B4-BE49-F238E27FC236}">
                <a16:creationId xmlns:a16="http://schemas.microsoft.com/office/drawing/2014/main" id="{DFBA7CBC-862B-B21B-D51E-82A2E16A7E64}"/>
              </a:ext>
            </a:extLst>
          </p:cNvPr>
          <p:cNvSpPr>
            <a:spLocks/>
          </p:cNvSpPr>
          <p:nvPr/>
        </p:nvSpPr>
        <p:spPr bwMode="auto">
          <a:xfrm>
            <a:off x="184150" y="6307138"/>
            <a:ext cx="42465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5154" bIns="0"/>
          <a:lstStyle>
            <a:lvl1pPr marL="42863"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1600">
                <a:solidFill>
                  <a:schemeClr val="tx1"/>
                </a:solidFill>
                <a:latin typeface="Arial" panose="020B0604020202020204" pitchFamily="34" charset="0"/>
                <a:cs typeface="Arial" panose="020B0604020202020204" pitchFamily="34" charset="0"/>
                <a:sym typeface="Arial" panose="020B0604020202020204" pitchFamily="34" charset="0"/>
              </a:rPr>
              <a:t> [ Total - domain = 475 - 50 = 425 ]</a:t>
            </a:r>
          </a:p>
        </p:txBody>
      </p:sp>
      <p:sp>
        <p:nvSpPr>
          <p:cNvPr id="17424" name="Rectangle 16">
            <a:extLst>
              <a:ext uri="{FF2B5EF4-FFF2-40B4-BE49-F238E27FC236}">
                <a16:creationId xmlns:a16="http://schemas.microsoft.com/office/drawing/2014/main" id="{E9631534-FE1B-4F8F-5CCD-01412DCD303E}"/>
              </a:ext>
            </a:extLst>
          </p:cNvPr>
          <p:cNvSpPr>
            <a:spLocks/>
          </p:cNvSpPr>
          <p:nvPr/>
        </p:nvSpPr>
        <p:spPr bwMode="auto">
          <a:xfrm>
            <a:off x="4179888" y="6731000"/>
            <a:ext cx="18002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5154" bIns="0">
            <a:spAutoFit/>
          </a:bodyPr>
          <a:lstStyle>
            <a:lvl1pPr marL="42863"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1600" b="1">
                <a:solidFill>
                  <a:srgbClr val="FF0014"/>
                </a:solidFill>
                <a:latin typeface="Arial" panose="020B0604020202020204" pitchFamily="34" charset="0"/>
                <a:cs typeface="Arial" panose="020B0604020202020204" pitchFamily="34" charset="0"/>
                <a:sym typeface="Arial" panose="020B0604020202020204" pitchFamily="34" charset="0"/>
              </a:rPr>
              <a:t>Interest payments</a:t>
            </a:r>
          </a:p>
        </p:txBody>
      </p:sp>
      <p:sp>
        <p:nvSpPr>
          <p:cNvPr id="17425" name="Line 17">
            <a:extLst>
              <a:ext uri="{FF2B5EF4-FFF2-40B4-BE49-F238E27FC236}">
                <a16:creationId xmlns:a16="http://schemas.microsoft.com/office/drawing/2014/main" id="{E77FEA14-213E-5392-B7E1-E30242763A49}"/>
              </a:ext>
            </a:extLst>
          </p:cNvPr>
          <p:cNvSpPr>
            <a:spLocks noChangeShapeType="1"/>
          </p:cNvSpPr>
          <p:nvPr/>
        </p:nvSpPr>
        <p:spPr bwMode="auto">
          <a:xfrm flipH="1">
            <a:off x="5937250" y="2517775"/>
            <a:ext cx="271463" cy="4152900"/>
          </a:xfrm>
          <a:prstGeom prst="line">
            <a:avLst/>
          </a:prstGeom>
          <a:noFill/>
          <a:ln w="38100">
            <a:solidFill>
              <a:srgbClr val="FF0C1B"/>
            </a:solidFill>
            <a:round/>
            <a:headEnd type="stealth" w="med" len="med"/>
            <a:tailEnd/>
          </a:ln>
          <a:extLst>
            <a:ext uri="{909E8E84-426E-40DD-AFC4-6F175D3DCCD1}">
              <a14:hiddenFill xmlns:a14="http://schemas.microsoft.com/office/drawing/2010/main">
                <a:noFill/>
              </a14:hiddenFill>
            </a:ext>
          </a:extLst>
        </p:spPr>
        <p:txBody>
          <a:bodyPr lIns="101595" tIns="50795" rIns="101595" bIns="50795"/>
          <a:lstStyle/>
          <a:p>
            <a:endParaRPr lang="en-US"/>
          </a:p>
        </p:txBody>
      </p:sp>
      <p:sp>
        <p:nvSpPr>
          <p:cNvPr id="17426" name="Rectangle 18">
            <a:extLst>
              <a:ext uri="{FF2B5EF4-FFF2-40B4-BE49-F238E27FC236}">
                <a16:creationId xmlns:a16="http://schemas.microsoft.com/office/drawing/2014/main" id="{2F07FF98-557D-5A81-F06D-952E9DEACB21}"/>
              </a:ext>
            </a:extLst>
          </p:cNvPr>
          <p:cNvSpPr>
            <a:spLocks/>
          </p:cNvSpPr>
          <p:nvPr/>
        </p:nvSpPr>
        <p:spPr bwMode="auto">
          <a:xfrm>
            <a:off x="4176713" y="6661150"/>
            <a:ext cx="1835150" cy="479425"/>
          </a:xfrm>
          <a:prstGeom prst="rect">
            <a:avLst/>
          </a:prstGeom>
          <a:noFill/>
          <a:ln w="12700">
            <a:solidFill>
              <a:srgbClr val="FF060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endParaRPr lang="en-US" altLang="en-US"/>
          </a:p>
        </p:txBody>
      </p:sp>
    </p:spTree>
    <p:extLst>
      <p:ext uri="{BB962C8B-B14F-4D97-AF65-F5344CB8AC3E}">
        <p14:creationId xmlns:p14="http://schemas.microsoft.com/office/powerpoint/2010/main" val="38301658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414"/>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17419"/>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17418"/>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17415"/>
                                        </p:tgtEl>
                                        <p:attrNameLst>
                                          <p:attrName>style.visibility</p:attrName>
                                        </p:attrNameLst>
                                      </p:cBhvr>
                                      <p:to>
                                        <p:strVal val="visible"/>
                                      </p:to>
                                    </p:set>
                                  </p:childTnLst>
                                </p:cTn>
                              </p:par>
                            </p:childTnLst>
                          </p:cTn>
                        </p:par>
                        <p:par>
                          <p:cTn id="22" fill="hold" nodeType="afterGroup">
                            <p:stCondLst>
                              <p:cond delay="500"/>
                            </p:stCondLst>
                            <p:childTnLst>
                              <p:par>
                                <p:cTn id="23" presetID="1" presetClass="entr" presetSubtype="0" fill="hold" grpId="0" nodeType="afterEffect">
                                  <p:stCondLst>
                                    <p:cond delay="0"/>
                                  </p:stCondLst>
                                  <p:childTnLst>
                                    <p:set>
                                      <p:cBhvr>
                                        <p:cTn id="24" dur="1" fill="hold">
                                          <p:stCondLst>
                                            <p:cond delay="499"/>
                                          </p:stCondLst>
                                        </p:cTn>
                                        <p:tgtEl>
                                          <p:spTgt spid="17416"/>
                                        </p:tgtEl>
                                        <p:attrNameLst>
                                          <p:attrName>style.visibility</p:attrName>
                                        </p:attrNameLst>
                                      </p:cBhvr>
                                      <p:to>
                                        <p:strVal val="visible"/>
                                      </p:to>
                                    </p:set>
                                  </p:childTnLst>
                                </p:cTn>
                              </p:par>
                            </p:childTnLst>
                          </p:cTn>
                        </p:par>
                        <p:par>
                          <p:cTn id="25" fill="hold" nodeType="afterGroup">
                            <p:stCondLst>
                              <p:cond delay="1000"/>
                            </p:stCondLst>
                            <p:childTnLst>
                              <p:par>
                                <p:cTn id="26" presetID="1" presetClass="entr" presetSubtype="0" fill="hold" grpId="0" nodeType="afterEffect">
                                  <p:stCondLst>
                                    <p:cond delay="0"/>
                                  </p:stCondLst>
                                  <p:childTnLst>
                                    <p:set>
                                      <p:cBhvr>
                                        <p:cTn id="27" dur="1" fill="hold">
                                          <p:stCondLst>
                                            <p:cond delay="499"/>
                                          </p:stCondLst>
                                        </p:cTn>
                                        <p:tgtEl>
                                          <p:spTgt spid="17421"/>
                                        </p:tgtEl>
                                        <p:attrNameLst>
                                          <p:attrName>style.visibility</p:attrName>
                                        </p:attrNameLst>
                                      </p:cBhvr>
                                      <p:to>
                                        <p:strVal val="visible"/>
                                      </p:to>
                                    </p:set>
                                  </p:childTnLst>
                                </p:cTn>
                              </p:par>
                            </p:childTnLst>
                          </p:cTn>
                        </p:par>
                        <p:par>
                          <p:cTn id="28" fill="hold" nodeType="afterGroup">
                            <p:stCondLst>
                              <p:cond delay="1500"/>
                            </p:stCondLst>
                            <p:childTnLst>
                              <p:par>
                                <p:cTn id="29" presetID="1" presetClass="entr" presetSubtype="0" fill="hold" grpId="0" nodeType="afterEffect">
                                  <p:stCondLst>
                                    <p:cond delay="0"/>
                                  </p:stCondLst>
                                  <p:childTnLst>
                                    <p:set>
                                      <p:cBhvr>
                                        <p:cTn id="30" dur="1" fill="hold">
                                          <p:stCondLst>
                                            <p:cond delay="499"/>
                                          </p:stCondLst>
                                        </p:cTn>
                                        <p:tgtEl>
                                          <p:spTgt spid="1741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742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742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741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7424"/>
                                        </p:tgtEl>
                                        <p:attrNameLst>
                                          <p:attrName>style.visibility</p:attrName>
                                        </p:attrNameLst>
                                      </p:cBhvr>
                                      <p:to>
                                        <p:strVal val="visible"/>
                                      </p:to>
                                    </p:set>
                                  </p:childTnLst>
                                </p:cTn>
                              </p:par>
                            </p:childTnLst>
                          </p:cTn>
                        </p:par>
                        <p:par>
                          <p:cTn id="47" fill="hold" nodeType="afterGroup">
                            <p:stCondLst>
                              <p:cond delay="500"/>
                            </p:stCondLst>
                            <p:childTnLst>
                              <p:par>
                                <p:cTn id="48" presetID="1" presetClass="entr" presetSubtype="0" fill="hold" nodeType="afterEffect">
                                  <p:stCondLst>
                                    <p:cond delay="0"/>
                                  </p:stCondLst>
                                  <p:childTnLst>
                                    <p:set>
                                      <p:cBhvr>
                                        <p:cTn id="49" dur="1" fill="hold">
                                          <p:stCondLst>
                                            <p:cond delay="499"/>
                                          </p:stCondLst>
                                        </p:cTn>
                                        <p:tgtEl>
                                          <p:spTgt spid="17425"/>
                                        </p:tgtEl>
                                        <p:attrNameLst>
                                          <p:attrName>style.visibility</p:attrName>
                                        </p:attrNameLst>
                                      </p:cBhvr>
                                      <p:to>
                                        <p:strVal val="visible"/>
                                      </p:to>
                                    </p:set>
                                  </p:childTnLst>
                                </p:cTn>
                              </p:par>
                            </p:childTnLst>
                          </p:cTn>
                        </p:par>
                        <p:par>
                          <p:cTn id="50" fill="hold" nodeType="afterGroup">
                            <p:stCondLst>
                              <p:cond delay="1000"/>
                            </p:stCondLst>
                            <p:childTnLst>
                              <p:par>
                                <p:cTn id="51" presetID="1" presetClass="entr" presetSubtype="0" fill="hold" grpId="0" nodeType="afterEffect">
                                  <p:stCondLst>
                                    <p:cond delay="0"/>
                                  </p:stCondLst>
                                  <p:childTnLst>
                                    <p:set>
                                      <p:cBhvr>
                                        <p:cTn id="52" dur="1" fill="hold">
                                          <p:stCondLst>
                                            <p:cond delay="499"/>
                                          </p:stCondLst>
                                        </p:cTn>
                                        <p:tgtEl>
                                          <p:spTgt spid="17411"/>
                                        </p:tgtEl>
                                        <p:attrNameLst>
                                          <p:attrName>style.visibility</p:attrName>
                                        </p:attrNameLst>
                                      </p:cBhvr>
                                      <p:to>
                                        <p:strVal val="visible"/>
                                      </p:to>
                                    </p:set>
                                  </p:childTnLst>
                                </p:cTn>
                              </p:par>
                            </p:childTnLst>
                          </p:cTn>
                        </p:par>
                        <p:par>
                          <p:cTn id="53" fill="hold" nodeType="afterGroup">
                            <p:stCondLst>
                              <p:cond delay="1500"/>
                            </p:stCondLst>
                            <p:childTnLst>
                              <p:par>
                                <p:cTn id="54" presetID="1" presetClass="entr" presetSubtype="0" fill="hold" grpId="0" nodeType="afterEffect">
                                  <p:stCondLst>
                                    <p:cond delay="0"/>
                                  </p:stCondLst>
                                  <p:childTnLst>
                                    <p:set>
                                      <p:cBhvr>
                                        <p:cTn id="55" dur="1" fill="hold">
                                          <p:stCondLst>
                                            <p:cond delay="499"/>
                                          </p:stCondLst>
                                        </p:cTn>
                                        <p:tgtEl>
                                          <p:spTgt spid="174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nimBg="1"/>
      <p:bldP spid="17412" grpId="0" animBg="1"/>
      <p:bldP spid="17413" grpId="0" animBg="1"/>
      <p:bldP spid="17414" grpId="0" autoUpdateAnimBg="0"/>
      <p:bldP spid="17415" grpId="0" autoUpdateAnimBg="0"/>
      <p:bldP spid="17416" grpId="0" animBg="1"/>
      <p:bldP spid="17417" grpId="0" animBg="1"/>
      <p:bldP spid="17418" grpId="0" animBg="1"/>
      <p:bldP spid="17419" grpId="0" animBg="1"/>
      <p:bldP spid="17421" grpId="0" animBg="1"/>
      <p:bldP spid="17422" grpId="0" autoUpdateAnimBg="0"/>
      <p:bldP spid="17423" grpId="0" autoUpdateAnimBg="0"/>
      <p:bldP spid="17424" grpId="0" autoUpdateAnimBg="0"/>
      <p:bldP spid="1742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00E2323A-7744-4C9F-C4BD-EC7EACF58F38}"/>
              </a:ext>
            </a:extLst>
          </p:cNvPr>
          <p:cNvSpPr>
            <a:spLocks noGrp="1"/>
          </p:cNvSpPr>
          <p:nvPr>
            <p:ph type="title"/>
          </p:nvPr>
        </p:nvSpPr>
        <p:spPr/>
        <p:txBody>
          <a:bodyPr/>
          <a:lstStyle/>
          <a:p>
            <a:r>
              <a:rPr lang="en-US" altLang="en-US">
                <a:ea typeface="ヒラギノ明朝 ProN W3" panose="02020300000000000000" pitchFamily="18" charset="-128"/>
              </a:rPr>
              <a:t>Goethe (1749-1832)</a:t>
            </a:r>
          </a:p>
        </p:txBody>
      </p:sp>
      <p:sp>
        <p:nvSpPr>
          <p:cNvPr id="38914" name="Slide Number Placeholder 3">
            <a:extLst>
              <a:ext uri="{FF2B5EF4-FFF2-40B4-BE49-F238E27FC236}">
                <a16:creationId xmlns:a16="http://schemas.microsoft.com/office/drawing/2014/main" id="{3B8DD926-81AB-68E4-C384-685E5CB519AD}"/>
              </a:ext>
            </a:extLst>
          </p:cNvPr>
          <p:cNvSpPr>
            <a:spLocks noGrp="1"/>
          </p:cNvSpPr>
          <p:nvPr>
            <p:ph type="sldNum" sz="quarter" idx="12"/>
          </p:nvPr>
        </p:nvSpPr>
        <p:spPr bwMode="auto">
          <a:xfrm>
            <a:off x="6553200" y="6248400"/>
            <a:ext cx="19050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a:lstStyle>
          <a:p>
            <a:pPr algn="l" eaLnBrk="1" hangingPunct="1"/>
            <a:fld id="{BB2B8066-E21E-DA49-AB60-EDF24B90A3B2}" type="slidenum">
              <a:rPr lang="en-US" altLang="en-US" smtClean="0"/>
              <a:pPr algn="l" eaLnBrk="1" hangingPunct="1"/>
              <a:t>71</a:t>
            </a:fld>
            <a:endParaRPr lang="en-US" altLang="en-US" sz="1444">
              <a:ea typeface="ヒラギノ角ゴ ProN W3" panose="020B0300000000000000" pitchFamily="34" charset="-128"/>
              <a:sym typeface="Times" pitchFamily="2" charset="0"/>
            </a:endParaRPr>
          </a:p>
        </p:txBody>
      </p:sp>
      <p:pic>
        <p:nvPicPr>
          <p:cNvPr id="38915" name="Picture 4">
            <a:extLst>
              <a:ext uri="{FF2B5EF4-FFF2-40B4-BE49-F238E27FC236}">
                <a16:creationId xmlns:a16="http://schemas.microsoft.com/office/drawing/2014/main" id="{D6110C15-59B7-3C12-6FA3-491C8E1BFE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80305" y="1143000"/>
            <a:ext cx="6039556" cy="5258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735B7A97-26A4-8761-0BAF-EDC9EFAC51F4}"/>
              </a:ext>
            </a:extLst>
          </p:cNvPr>
          <p:cNvSpPr>
            <a:spLocks noGrp="1"/>
          </p:cNvSpPr>
          <p:nvPr>
            <p:ph type="title"/>
          </p:nvPr>
        </p:nvSpPr>
        <p:spPr/>
        <p:txBody>
          <a:bodyPr/>
          <a:lstStyle/>
          <a:p>
            <a:r>
              <a:rPr lang="en-US" altLang="en-US">
                <a:ea typeface="ヒラギノ明朝 ProN W3" panose="02020300000000000000" pitchFamily="18" charset="-128"/>
              </a:rPr>
              <a:t>Faust II (Goethe)</a:t>
            </a:r>
          </a:p>
        </p:txBody>
      </p:sp>
      <p:sp>
        <p:nvSpPr>
          <p:cNvPr id="39938" name="Slide Number Placeholder 3">
            <a:extLst>
              <a:ext uri="{FF2B5EF4-FFF2-40B4-BE49-F238E27FC236}">
                <a16:creationId xmlns:a16="http://schemas.microsoft.com/office/drawing/2014/main" id="{0A82DC24-6D4B-E57B-EDF2-DB9E3B9BEB9A}"/>
              </a:ext>
            </a:extLst>
          </p:cNvPr>
          <p:cNvSpPr>
            <a:spLocks noGrp="1"/>
          </p:cNvSpPr>
          <p:nvPr>
            <p:ph type="sldNum" sz="quarter" idx="12"/>
          </p:nvPr>
        </p:nvSpPr>
        <p:spPr bwMode="auto">
          <a:xfrm>
            <a:off x="6553200" y="6248400"/>
            <a:ext cx="19050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a:lstStyle>
          <a:p>
            <a:pPr algn="l" eaLnBrk="1" hangingPunct="1"/>
            <a:fld id="{BB2B8066-E21E-DA49-AB60-EDF24B90A3B2}" type="slidenum">
              <a:rPr lang="en-US" altLang="en-US" smtClean="0"/>
              <a:pPr algn="l" eaLnBrk="1" hangingPunct="1"/>
              <a:t>72</a:t>
            </a:fld>
            <a:endParaRPr lang="en-US" altLang="en-US" sz="1444">
              <a:ea typeface="ヒラギノ角ゴ ProN W3" panose="020B0300000000000000" pitchFamily="34" charset="-128"/>
              <a:sym typeface="Times" pitchFamily="2" charset="0"/>
            </a:endParaRPr>
          </a:p>
        </p:txBody>
      </p:sp>
      <p:sp>
        <p:nvSpPr>
          <p:cNvPr id="39939" name="TextBox 4">
            <a:extLst>
              <a:ext uri="{FF2B5EF4-FFF2-40B4-BE49-F238E27FC236}">
                <a16:creationId xmlns:a16="http://schemas.microsoft.com/office/drawing/2014/main" id="{DDB2CB54-EFD7-2397-6EF2-DFEBA1828D36}"/>
              </a:ext>
            </a:extLst>
          </p:cNvPr>
          <p:cNvSpPr txBox="1">
            <a:spLocks noChangeArrowheads="1"/>
          </p:cNvSpPr>
          <p:nvPr/>
        </p:nvSpPr>
        <p:spPr bwMode="auto">
          <a:xfrm>
            <a:off x="1119426" y="1552223"/>
            <a:ext cx="184731" cy="63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eaLnBrk="1" hangingPunct="1"/>
            <a:endParaRPr lang="en-US" altLang="en-US" sz="3556">
              <a:solidFill>
                <a:srgbClr val="000000"/>
              </a:solidFill>
              <a:latin typeface="Gill Sans" panose="020B0502020104020203" pitchFamily="34" charset="-79"/>
              <a:ea typeface="ヒラギノ角ゴ ProN W3" panose="020B0300000000000000" pitchFamily="34" charset="-128"/>
            </a:endParaRPr>
          </a:p>
        </p:txBody>
      </p:sp>
      <p:sp>
        <p:nvSpPr>
          <p:cNvPr id="6" name="TextBox 5">
            <a:extLst>
              <a:ext uri="{FF2B5EF4-FFF2-40B4-BE49-F238E27FC236}">
                <a16:creationId xmlns:a16="http://schemas.microsoft.com/office/drawing/2014/main" id="{7AA53215-A880-C5AE-EC02-D65003505E4F}"/>
              </a:ext>
            </a:extLst>
          </p:cNvPr>
          <p:cNvSpPr txBox="1">
            <a:spLocks noChangeArrowheads="1"/>
          </p:cNvSpPr>
          <p:nvPr/>
        </p:nvSpPr>
        <p:spPr bwMode="auto">
          <a:xfrm>
            <a:off x="432153" y="762000"/>
            <a:ext cx="5409847" cy="3477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eaLnBrk="1" hangingPunct="1"/>
            <a:r>
              <a:rPr lang="en-US" altLang="en-US" sz="2444">
                <a:solidFill>
                  <a:srgbClr val="000000"/>
                </a:solidFill>
                <a:latin typeface="Gill Sans" panose="020B0502020104020203" pitchFamily="34" charset="-79"/>
                <a:ea typeface="ヒラギノ角ゴ ProN W3" panose="020B0300000000000000" pitchFamily="34" charset="-128"/>
              </a:rPr>
              <a:t>"To whom it may concern:</a:t>
            </a:r>
          </a:p>
          <a:p>
            <a:pPr eaLnBrk="1" hangingPunct="1"/>
            <a:r>
              <a:rPr lang="en-US" altLang="en-US" sz="2444">
                <a:solidFill>
                  <a:srgbClr val="000000"/>
                </a:solidFill>
                <a:latin typeface="Gill Sans" panose="020B0502020104020203" pitchFamily="34" charset="-79"/>
                <a:ea typeface="ヒラギノ角ゴ ProN W3" panose="020B0300000000000000" pitchFamily="34" charset="-128"/>
              </a:rPr>
              <a:t>The present bill is a thousand Kronen worth.</a:t>
            </a:r>
          </a:p>
          <a:p>
            <a:pPr eaLnBrk="1" hangingPunct="1"/>
            <a:r>
              <a:rPr lang="en-US" altLang="en-US" sz="2444">
                <a:solidFill>
                  <a:srgbClr val="000000"/>
                </a:solidFill>
                <a:latin typeface="Gill Sans" panose="020B0502020104020203" pitchFamily="34" charset="-79"/>
                <a:ea typeface="ヒラギノ角ゴ ProN W3" panose="020B0300000000000000" pitchFamily="34" charset="-128"/>
              </a:rPr>
              <a:t>Secured by a sure mortgage</a:t>
            </a:r>
          </a:p>
          <a:p>
            <a:pPr eaLnBrk="1" hangingPunct="1"/>
            <a:r>
              <a:rPr lang="en-US" altLang="en-US" sz="2444">
                <a:solidFill>
                  <a:srgbClr val="000000"/>
                </a:solidFill>
                <a:latin typeface="Gill Sans" panose="020B0502020104020203" pitchFamily="34" charset="-79"/>
                <a:ea typeface="ヒラギノ角ゴ ProN W3" panose="020B0300000000000000" pitchFamily="34" charset="-128"/>
              </a:rPr>
              <a:t>A fortune buried in the Kaiserground.</a:t>
            </a:r>
          </a:p>
          <a:p>
            <a:pPr eaLnBrk="1" hangingPunct="1"/>
            <a:r>
              <a:rPr lang="en-US" altLang="en-US" sz="2444">
                <a:solidFill>
                  <a:srgbClr val="000000"/>
                </a:solidFill>
                <a:latin typeface="Gill Sans" panose="020B0502020104020203" pitchFamily="34" charset="-79"/>
                <a:ea typeface="ヒラギノ角ゴ ProN W3" panose="020B0300000000000000" pitchFamily="34" charset="-128"/>
              </a:rPr>
              <a:t>It is ensured that the abundant treasure,</a:t>
            </a:r>
          </a:p>
          <a:p>
            <a:pPr eaLnBrk="1" hangingPunct="1"/>
            <a:r>
              <a:rPr lang="en-US" altLang="en-US" sz="2444">
                <a:solidFill>
                  <a:srgbClr val="000000"/>
                </a:solidFill>
                <a:latin typeface="Gill Sans" panose="020B0502020104020203" pitchFamily="34" charset="-79"/>
                <a:ea typeface="ヒラギノ角ゴ ProN W3" panose="020B0300000000000000" pitchFamily="34" charset="-128"/>
              </a:rPr>
              <a:t>as soon as raised, will serve as substitute."</a:t>
            </a:r>
          </a:p>
          <a:p>
            <a:pPr eaLnBrk="1" hangingPunct="1"/>
            <a:endParaRPr lang="en-US" altLang="en-US" sz="2444">
              <a:solidFill>
                <a:srgbClr val="000000"/>
              </a:solidFill>
              <a:latin typeface="Gill Sans" panose="020B0502020104020203" pitchFamily="34" charset="-79"/>
              <a:ea typeface="ヒラギノ角ゴ ProN W3" panose="020B0300000000000000" pitchFamily="34" charset="-128"/>
            </a:endParaRPr>
          </a:p>
        </p:txBody>
      </p:sp>
      <p:pic>
        <p:nvPicPr>
          <p:cNvPr id="7" name="Picture 6">
            <a:extLst>
              <a:ext uri="{FF2B5EF4-FFF2-40B4-BE49-F238E27FC236}">
                <a16:creationId xmlns:a16="http://schemas.microsoft.com/office/drawing/2014/main" id="{D5A6435C-275D-62A8-3531-3355485712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695" y="3658306"/>
            <a:ext cx="5690306" cy="3885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D2B8E3C5-3805-83BD-B540-A553954594BC}"/>
              </a:ext>
            </a:extLst>
          </p:cNvPr>
          <p:cNvSpPr txBox="1">
            <a:spLocks noChangeArrowheads="1"/>
          </p:cNvSpPr>
          <p:nvPr/>
        </p:nvSpPr>
        <p:spPr bwMode="auto">
          <a:xfrm>
            <a:off x="7060848" y="5715000"/>
            <a:ext cx="2591152" cy="159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eaLnBrk="1" hangingPunct="1"/>
            <a:r>
              <a:rPr lang="en-US" altLang="en-US" sz="2444">
                <a:solidFill>
                  <a:srgbClr val="000000"/>
                </a:solidFill>
                <a:latin typeface="Gill Sans" panose="020B0502020104020203" pitchFamily="34" charset="-79"/>
                <a:ea typeface="ヒラギノ角ゴ ProN W3" panose="020B0300000000000000" pitchFamily="34" charset="-128"/>
              </a:rPr>
              <a:t>Recent Reference</a:t>
            </a:r>
          </a:p>
          <a:p>
            <a:pPr eaLnBrk="1" hangingPunct="1"/>
            <a:r>
              <a:rPr lang="en-US" altLang="en-US" sz="2444">
                <a:solidFill>
                  <a:srgbClr val="000000"/>
                </a:solidFill>
                <a:latin typeface="Gill Sans" panose="020B0502020104020203" pitchFamily="34" charset="-79"/>
                <a:ea typeface="ヒラギノ角ゴ ProN W3" panose="020B0300000000000000" pitchFamily="34" charset="-128"/>
              </a:rPr>
              <a:t> by the chairman</a:t>
            </a:r>
          </a:p>
          <a:p>
            <a:pPr eaLnBrk="1" hangingPunct="1"/>
            <a:r>
              <a:rPr lang="en-US" altLang="en-US" sz="2444">
                <a:solidFill>
                  <a:srgbClr val="000000"/>
                </a:solidFill>
                <a:latin typeface="Gill Sans" panose="020B0502020104020203" pitchFamily="34" charset="-79"/>
                <a:ea typeface="ヒラギノ角ゴ ProN W3" panose="020B0300000000000000" pitchFamily="34" charset="-128"/>
              </a:rPr>
              <a:t>Of the Bundesbank</a:t>
            </a:r>
          </a:p>
        </p:txBody>
      </p:sp>
      <p:pic>
        <p:nvPicPr>
          <p:cNvPr id="9" name="Picture 8">
            <a:extLst>
              <a:ext uri="{FF2B5EF4-FFF2-40B4-BE49-F238E27FC236}">
                <a16:creationId xmlns:a16="http://schemas.microsoft.com/office/drawing/2014/main" id="{C169CCF8-1C69-06FB-EA5D-05CA13D196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0848" y="1143000"/>
            <a:ext cx="2637013" cy="4266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403B54AA-AC83-F4EA-4E37-EA48789B7B8D}"/>
              </a:ext>
            </a:extLst>
          </p:cNvPr>
          <p:cNvSpPr txBox="1">
            <a:spLocks noChangeArrowheads="1"/>
          </p:cNvSpPr>
          <p:nvPr/>
        </p:nvSpPr>
        <p:spPr bwMode="auto">
          <a:xfrm>
            <a:off x="7669850" y="762000"/>
            <a:ext cx="18053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eaLnBrk="1" hangingPunct="1"/>
            <a:r>
              <a:rPr lang="en-US" altLang="en-US" sz="2000">
                <a:solidFill>
                  <a:srgbClr val="000000"/>
                </a:solidFill>
                <a:latin typeface="Gill Sans" panose="020B0502020104020203" pitchFamily="34" charset="-79"/>
                <a:ea typeface="ヒラギノ角ゴ ProN W3" panose="020B0300000000000000" pitchFamily="34" charset="-128"/>
              </a:rPr>
              <a:t>Mephistopheles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W">
  <a:themeElements>
    <a:clrScheme name="H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W">
      <a:majorFont>
        <a:latin typeface="Times"/>
        <a:ea typeface="ヒラギノ明朝 ProN W3"/>
        <a:cs typeface="ヒラギノ明朝 ProN W3"/>
      </a:majorFont>
      <a:minorFont>
        <a:latin typeface="Times"/>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H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Subtitle">
  <a:themeElements>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amp; Bullets - 2 Column">
  <a:themeElements>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2 Colum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Habsburg">
  <a:themeElements>
    <a:clrScheme name="">
      <a:dk1>
        <a:srgbClr val="000000"/>
      </a:dk1>
      <a:lt1>
        <a:srgbClr val="060050"/>
      </a:lt1>
      <a:dk2>
        <a:srgbClr val="000000"/>
      </a:dk2>
      <a:lt2>
        <a:srgbClr val="808080"/>
      </a:lt2>
      <a:accent1>
        <a:srgbClr val="BBE0E3"/>
      </a:accent1>
      <a:accent2>
        <a:srgbClr val="333399"/>
      </a:accent2>
      <a:accent3>
        <a:srgbClr val="AAAAB3"/>
      </a:accent3>
      <a:accent4>
        <a:srgbClr val="000000"/>
      </a:accent4>
      <a:accent5>
        <a:srgbClr val="DAEDEF"/>
      </a:accent5>
      <a:accent6>
        <a:srgbClr val="2D2D8A"/>
      </a:accent6>
      <a:hlink>
        <a:srgbClr val="009999"/>
      </a:hlink>
      <a:folHlink>
        <a:srgbClr val="99CC00"/>
      </a:folHlink>
    </a:clrScheme>
    <a:fontScheme name="Habsburg">
      <a:majorFont>
        <a:latin typeface="Times"/>
        <a:ea typeface="ヒラギノ明朝 ProN W3"/>
        <a:cs typeface="ヒラギノ明朝 ProN W3"/>
      </a:majorFont>
      <a:minorFont>
        <a:latin typeface="Times"/>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Habsbur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Bullets">
  <a:themeElements>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HW copy">
  <a:themeElements>
    <a:clrScheme name="HW cop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W copy">
      <a:majorFont>
        <a:latin typeface="Times"/>
        <a:ea typeface="ヒラギノ明朝 ProN W3"/>
        <a:cs typeface="ヒラギノ明朝 ProN W3"/>
      </a:majorFont>
      <a:minorFont>
        <a:latin typeface="Times"/>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HW cop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2515</TotalTime>
  <Pages>0</Pages>
  <Words>2342</Words>
  <Characters>0</Characters>
  <Application>Microsoft Macintosh PowerPoint</Application>
  <PresentationFormat>Custom</PresentationFormat>
  <Lines>0</Lines>
  <Paragraphs>319</Paragraphs>
  <Slides>72</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72</vt:i4>
      </vt:variant>
    </vt:vector>
  </HeadingPairs>
  <TitlesOfParts>
    <vt:vector size="85" baseType="lpstr">
      <vt:lpstr>ＭＳ Ｐゴシック</vt:lpstr>
      <vt:lpstr>ヒラギノ明朝 ProN W3</vt:lpstr>
      <vt:lpstr>Arial</vt:lpstr>
      <vt:lpstr>Gill Sans</vt:lpstr>
      <vt:lpstr>Times</vt:lpstr>
      <vt:lpstr>ヒラギノ角ゴ Pro W3</vt:lpstr>
      <vt:lpstr>ヒラギノ角ゴ ProN W3</vt:lpstr>
      <vt:lpstr>HW</vt:lpstr>
      <vt:lpstr>Title &amp; Subtitle</vt:lpstr>
      <vt:lpstr>Title &amp; Bullets - 2 Column</vt:lpstr>
      <vt:lpstr>Habsburg</vt:lpstr>
      <vt:lpstr>Bullets</vt:lpstr>
      <vt:lpstr>HW copy</vt:lpstr>
      <vt:lpstr>Interest reduction in England  Ec 565 October 10, 2024</vt:lpstr>
      <vt:lpstr>Map </vt:lpstr>
      <vt:lpstr>The second hundred years war military expenditures</vt:lpstr>
      <vt:lpstr>Plan </vt:lpstr>
      <vt:lpstr>PowerPoint Presentation</vt:lpstr>
      <vt:lpstr>PowerPoint Presentation</vt:lpstr>
      <vt:lpstr>Public Finance in the Second Hundred Year War: 1688-1815</vt:lpstr>
      <vt:lpstr>PowerPoint Presentation</vt:lpstr>
      <vt:lpstr>Tax reform</vt:lpstr>
      <vt:lpstr>PowerPoint Presentation</vt:lpstr>
      <vt:lpstr>Tax Revenues in England</vt:lpstr>
      <vt:lpstr>Actual tax policy</vt:lpstr>
      <vt:lpstr>PowerPoint Presentation</vt:lpstr>
      <vt:lpstr>PowerPoint Presentation</vt:lpstr>
      <vt:lpstr>Funding of the debt</vt:lpstr>
      <vt:lpstr>PowerPoint Presentation</vt:lpstr>
      <vt:lpstr>The pricing of a bond</vt:lpstr>
      <vt:lpstr>Callable bonds</vt:lpstr>
      <vt:lpstr>Lowering the cost of the debt: issues </vt:lpstr>
      <vt:lpstr>In the 30’s most of the debt is at 4% or higher</vt:lpstr>
      <vt:lpstr>Possible financial policies </vt:lpstr>
      <vt:lpstr>Overall view</vt:lpstr>
      <vt:lpstr>In the 30’s most of the debt is at 4% or higher</vt:lpstr>
      <vt:lpstr>Policy discussion</vt:lpstr>
      <vt:lpstr>Course of the exchange</vt:lpstr>
      <vt:lpstr>Expectations</vt:lpstr>
      <vt:lpstr>The mid-thirties:</vt:lpstr>
      <vt:lpstr>The proposal of Barnard</vt:lpstr>
      <vt:lpstr>The proposal of Barnard</vt:lpstr>
      <vt:lpstr>Evaluation of the proposal</vt:lpstr>
      <vt:lpstr>Impact</vt:lpstr>
      <vt:lpstr>The market was not prepared</vt:lpstr>
      <vt:lpstr>Two shocks</vt:lpstr>
      <vt:lpstr>PowerPoint Presentation</vt:lpstr>
      <vt:lpstr>The interest reduction in the Fall of 49</vt:lpstr>
      <vt:lpstr>Debt instruments</vt:lpstr>
      <vt:lpstr>PowerPoint Presentation</vt:lpstr>
      <vt:lpstr>Overall view</vt:lpstr>
      <vt:lpstr>Relative prices of annuities</vt:lpstr>
      <vt:lpstr>Actual interest reduction of 1749</vt:lpstr>
      <vt:lpstr>Expectations</vt:lpstr>
      <vt:lpstr>Course of the Exchange</vt:lpstr>
      <vt:lpstr>Dickson’s account (1967)</vt:lpstr>
      <vt:lpstr>Dickson’s account (1967)</vt:lpstr>
      <vt:lpstr>PowerPoint Presentation</vt:lpstr>
      <vt:lpstr>PowerPoint Presentation</vt:lpstr>
      <vt:lpstr>PowerPoint Presentation</vt:lpstr>
      <vt:lpstr>Dickson (in Quinn, 2008)</vt:lpstr>
      <vt:lpstr>PowerPoint Presentation</vt:lpstr>
      <vt:lpstr>Prices Consols and Bonds 1746- 1750</vt:lpstr>
      <vt:lpstr>PowerPoint Presentation</vt:lpstr>
      <vt:lpstr>Lower bound for the expected time to reduction</vt:lpstr>
      <vt:lpstr>Lower bound for the expected time to int. reduction</vt:lpstr>
      <vt:lpstr>Older annuities: different expectations</vt:lpstr>
      <vt:lpstr>PowerPoint Presentation</vt:lpstr>
      <vt:lpstr>The Public Debt and the French Revolution  Ec 565 October 10, 2024</vt:lpstr>
      <vt:lpstr>Composition of public debt in 1789 (Sargent &amp; Velde)</vt:lpstr>
      <vt:lpstr>The crisis of the eighties</vt:lpstr>
      <vt:lpstr>Final act</vt:lpstr>
      <vt:lpstr>Interest rates</vt:lpstr>
      <vt:lpstr>National domains</vt:lpstr>
      <vt:lpstr>Assignats I</vt:lpstr>
      <vt:lpstr>Assignats II</vt:lpstr>
      <vt:lpstr>New issues</vt:lpstr>
      <vt:lpstr>The demand for money</vt:lpstr>
      <vt:lpstr>Three regimes</vt:lpstr>
      <vt:lpstr>The real value of assignats</vt:lpstr>
      <vt:lpstr>Tax revenues</vt:lpstr>
      <vt:lpstr>Seignorage revenues</vt:lpstr>
      <vt:lpstr>Last budget of the Ancien Régime</vt:lpstr>
      <vt:lpstr>Goethe (1749-1832)</vt:lpstr>
      <vt:lpstr>Faust II (Goethe)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Debt Policy and Expectations about Future Interest Rates in England 1743-1792  March 17, 2007  </dc:title>
  <dc:subject/>
  <dc:creator/>
  <cp:keywords/>
  <dc:description/>
  <cp:lastModifiedBy>Chamley, Christophe</cp:lastModifiedBy>
  <cp:revision>78</cp:revision>
  <cp:lastPrinted>2016-04-05T16:37:55Z</cp:lastPrinted>
  <dcterms:created xsi:type="dcterms:W3CDTF">2010-03-15T07:23:43Z</dcterms:created>
  <dcterms:modified xsi:type="dcterms:W3CDTF">2024-10-10T21:59:14Z</dcterms:modified>
</cp:coreProperties>
</file>