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1"/>
  </p:notesMasterIdLst>
  <p:handoutMasterIdLst>
    <p:handoutMasterId r:id="rId12"/>
  </p:handoutMasterIdLst>
  <p:sldIdLst>
    <p:sldId id="268" r:id="rId2"/>
    <p:sldId id="269" r:id="rId3"/>
    <p:sldId id="271" r:id="rId4"/>
    <p:sldId id="262" r:id="rId5"/>
    <p:sldId id="279" r:id="rId6"/>
    <p:sldId id="280" r:id="rId7"/>
    <p:sldId id="278" r:id="rId8"/>
    <p:sldId id="281" r:id="rId9"/>
    <p:sldId id="277"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33E57"/>
    <a:srgbClr val="184259"/>
    <a:srgbClr val="9C4E4E"/>
    <a:srgbClr val="700000"/>
    <a:srgbClr val="5E2001"/>
    <a:srgbClr val="800000"/>
  </p:clrMru>
  <p:extLst>
    <p:ext uri="{E76CE94A-603C-4142-B9EB-6D1370010A27}">
      <p14:discardImageEditData xmlns:p14="http://schemas.microsoft.com/office/powerpoint/2010/main" val="0"/>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52" autoAdjust="0"/>
  </p:normalViewPr>
  <p:slideViewPr>
    <p:cSldViewPr snapToGrid="0">
      <p:cViewPr varScale="1">
        <p:scale>
          <a:sx n="105" d="100"/>
          <a:sy n="105" d="100"/>
        </p:scale>
        <p:origin x="834" y="96"/>
      </p:cViewPr>
      <p:guideLst/>
    </p:cSldViewPr>
  </p:slideViewPr>
  <p:notesTextViewPr>
    <p:cViewPr>
      <p:scale>
        <a:sx n="1" d="1"/>
        <a:sy n="1" d="1"/>
      </p:scale>
      <p:origin x="0" y="0"/>
    </p:cViewPr>
  </p:notesTextViewPr>
  <p:notesViewPr>
    <p:cSldViewPr snapToGrid="0">
      <p:cViewPr varScale="1">
        <p:scale>
          <a:sx n="84" d="100"/>
          <a:sy n="84" d="100"/>
        </p:scale>
        <p:origin x="3828"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2BF7510-B9ED-40E0-8274-4F64AD62B83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D95E24B0-B97F-4932-93CD-4307D6181DC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C0AA17F-CB06-445B-ACD3-321E84E51A80}" type="datetimeFigureOut">
              <a:rPr lang="en-US" smtClean="0"/>
              <a:t>9/12/24</a:t>
            </a:fld>
            <a:endParaRPr lang="en-US" dirty="0"/>
          </a:p>
        </p:txBody>
      </p:sp>
      <p:sp>
        <p:nvSpPr>
          <p:cNvPr id="4" name="Footer Placeholder 3">
            <a:extLst>
              <a:ext uri="{FF2B5EF4-FFF2-40B4-BE49-F238E27FC236}">
                <a16:creationId xmlns:a16="http://schemas.microsoft.com/office/drawing/2014/main" id="{7FC3A0DF-A8A7-4EF4-96E5-757FFFC2A93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22BEC987-E8F6-4FD2-BFB2-04815BD1D2F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C078EF9-7F2B-4B20-A25C-9E80C16977B9}" type="slidenum">
              <a:rPr lang="en-US" smtClean="0"/>
              <a:t>‹#›</a:t>
            </a:fld>
            <a:endParaRPr lang="en-US" dirty="0"/>
          </a:p>
        </p:txBody>
      </p:sp>
    </p:spTree>
    <p:extLst>
      <p:ext uri="{BB962C8B-B14F-4D97-AF65-F5344CB8AC3E}">
        <p14:creationId xmlns:p14="http://schemas.microsoft.com/office/powerpoint/2010/main" val="2500114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06141C0-BF72-4A20-AFA7-D05563D549B7}" type="datetimeFigureOut">
              <a:rPr lang="en-US" smtClean="0"/>
              <a:t>9/12/24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AAF9CF-D1E5-49FD-94F7-B246BB67E246}" type="slidenum">
              <a:rPr lang="en-US" smtClean="0"/>
              <a:t>‹#›</a:t>
            </a:fld>
            <a:endParaRPr lang="en-US" dirty="0"/>
          </a:p>
        </p:txBody>
      </p:sp>
    </p:spTree>
    <p:extLst>
      <p:ext uri="{BB962C8B-B14F-4D97-AF65-F5344CB8AC3E}">
        <p14:creationId xmlns:p14="http://schemas.microsoft.com/office/powerpoint/2010/main" val="16292858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War in the north. The canal can carry the food from the south to the north directly</a:t>
            </a:r>
          </a:p>
        </p:txBody>
      </p:sp>
      <p:sp>
        <p:nvSpPr>
          <p:cNvPr id="4" name="Slide Number Placeholder 3"/>
          <p:cNvSpPr>
            <a:spLocks noGrp="1"/>
          </p:cNvSpPr>
          <p:nvPr>
            <p:ph type="sldNum" sz="quarter" idx="5"/>
          </p:nvPr>
        </p:nvSpPr>
        <p:spPr/>
        <p:txBody>
          <a:bodyPr/>
          <a:lstStyle/>
          <a:p>
            <a:fld id="{C6AAF9CF-D1E5-49FD-94F7-B246BB67E246}" type="slidenum">
              <a:rPr lang="en-US" smtClean="0"/>
              <a:t>5</a:t>
            </a:fld>
            <a:endParaRPr lang="en-US" dirty="0"/>
          </a:p>
        </p:txBody>
      </p:sp>
    </p:spTree>
    <p:extLst>
      <p:ext uri="{BB962C8B-B14F-4D97-AF65-F5344CB8AC3E}">
        <p14:creationId xmlns:p14="http://schemas.microsoft.com/office/powerpoint/2010/main" val="41904457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The canal also suffered from illegal </a:t>
            </a:r>
            <a:r>
              <a:rPr lang="en-US" dirty="0" err="1">
                <a:ea typeface="Calibri"/>
                <a:cs typeface="Calibri"/>
              </a:rPr>
              <a:t>privitalization</a:t>
            </a:r>
            <a:r>
              <a:rPr lang="en-US" dirty="0">
                <a:ea typeface="Calibri"/>
                <a:cs typeface="Calibri"/>
              </a:rPr>
              <a:t> of the waterway, reducing the total water supply. The drought also reduced the overall supply of the water in the canal.</a:t>
            </a:r>
          </a:p>
        </p:txBody>
      </p:sp>
      <p:sp>
        <p:nvSpPr>
          <p:cNvPr id="4" name="Slide Number Placeholder 3"/>
          <p:cNvSpPr>
            <a:spLocks noGrp="1"/>
          </p:cNvSpPr>
          <p:nvPr>
            <p:ph type="sldNum" sz="quarter" idx="5"/>
          </p:nvPr>
        </p:nvSpPr>
        <p:spPr/>
        <p:txBody>
          <a:bodyPr/>
          <a:lstStyle/>
          <a:p>
            <a:fld id="{C6AAF9CF-D1E5-49FD-94F7-B246BB67E246}" type="slidenum">
              <a:rPr lang="en-US" smtClean="0"/>
              <a:t>7</a:t>
            </a:fld>
            <a:endParaRPr lang="en-US" dirty="0"/>
          </a:p>
        </p:txBody>
      </p:sp>
    </p:spTree>
    <p:extLst>
      <p:ext uri="{BB962C8B-B14F-4D97-AF65-F5344CB8AC3E}">
        <p14:creationId xmlns:p14="http://schemas.microsoft.com/office/powerpoint/2010/main" val="243783536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bwMode="blackGray">
      <p:bgPr>
        <a:gradFill flip="none" rotWithShape="1">
          <a:gsLst>
            <a:gs pos="0">
              <a:schemeClr val="accent3">
                <a:lumMod val="89000"/>
              </a:schemeClr>
            </a:gs>
            <a:gs pos="23000">
              <a:schemeClr val="accent3">
                <a:lumMod val="89000"/>
              </a:schemeClr>
            </a:gs>
            <a:gs pos="69000">
              <a:schemeClr val="accent3">
                <a:lumMod val="75000"/>
              </a:schemeClr>
            </a:gs>
            <a:gs pos="97000">
              <a:schemeClr val="accent3">
                <a:lumMod val="50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0"/>
            <a:ext cx="10840914" cy="1260000"/>
          </a:xfrm>
        </p:spPr>
        <p:txBody>
          <a:bodyPr anchor="ctr" anchorCtr="0">
            <a:normAutofit/>
          </a:bodyPr>
          <a:lstStyle>
            <a:lvl1pPr>
              <a:defRPr sz="3000"/>
            </a:lvl1pPr>
          </a:lstStyle>
          <a:p>
            <a:r>
              <a:rPr lang="en-US" noProof="0"/>
              <a:t>Click to edit Master title style</a:t>
            </a:r>
          </a:p>
        </p:txBody>
      </p:sp>
      <p:sp>
        <p:nvSpPr>
          <p:cNvPr id="3" name="Content Placeholder 2"/>
          <p:cNvSpPr>
            <a:spLocks noGrp="1"/>
          </p:cNvSpPr>
          <p:nvPr>
            <p:ph idx="1"/>
          </p:nvPr>
        </p:nvSpPr>
        <p:spPr>
          <a:xfrm>
            <a:off x="685801" y="1869601"/>
            <a:ext cx="10840914" cy="3921600"/>
          </a:xfrm>
        </p:spPr>
        <p:txBody>
          <a:bodyPr anchor="t" anchorCtr="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Date Placeholder 3"/>
          <p:cNvSpPr>
            <a:spLocks noGrp="1"/>
          </p:cNvSpPr>
          <p:nvPr>
            <p:ph type="dt" sz="half" idx="10"/>
          </p:nvPr>
        </p:nvSpPr>
        <p:spPr/>
        <p:txBody>
          <a:bodyPr/>
          <a:lstStyle/>
          <a:p>
            <a:fld id="{984B7D2A-0DF8-424B-9572-B79AEBB2D9DC}" type="datetimeFigureOut">
              <a:rPr lang="en-US" noProof="0" smtClean="0"/>
              <a:t>9/12/24</a:t>
            </a:fld>
            <a:endParaRPr lang="en-US" noProof="0" dirty="0"/>
          </a:p>
        </p:txBody>
      </p:sp>
      <p:sp>
        <p:nvSpPr>
          <p:cNvPr id="5" name="Footer Placeholder 4"/>
          <p:cNvSpPr>
            <a:spLocks noGrp="1"/>
          </p:cNvSpPr>
          <p:nvPr>
            <p:ph type="ftr" sz="quarter" idx="11"/>
          </p:nvPr>
        </p:nvSpPr>
        <p:spPr/>
        <p:txBody>
          <a:bodyPr/>
          <a:lstStyle/>
          <a:p>
            <a:r>
              <a:rPr lang="en-US" noProof="0" dirty="0"/>
              <a:t>Add a Footer</a:t>
            </a:r>
          </a:p>
        </p:txBody>
      </p:sp>
      <p:sp>
        <p:nvSpPr>
          <p:cNvPr id="6" name="Slide Number Placeholder 5"/>
          <p:cNvSpPr>
            <a:spLocks noGrp="1"/>
          </p:cNvSpPr>
          <p:nvPr>
            <p:ph type="sldNum" sz="quarter" idx="12"/>
          </p:nvPr>
        </p:nvSpPr>
        <p:spPr/>
        <p:txBody>
          <a:bodyPr/>
          <a:lstStyle/>
          <a:p>
            <a:fld id="{5D99DD2A-B520-4620-9B43-64B657BA2D42}" type="slidenum">
              <a:rPr lang="en-US" noProof="0" smtClean="0"/>
              <a:t>‹#›</a:t>
            </a:fld>
            <a:endParaRPr lang="en-US" noProof="0" dirty="0"/>
          </a:p>
        </p:txBody>
      </p:sp>
      <p:cxnSp>
        <p:nvCxnSpPr>
          <p:cNvPr id="8" name="Straight Connector 7">
            <a:extLst>
              <a:ext uri="{FF2B5EF4-FFF2-40B4-BE49-F238E27FC236}">
                <a16:creationId xmlns:a16="http://schemas.microsoft.com/office/drawing/2014/main" id="{328F7C25-BFB6-430F-87B6-7D0D2C7493D6}"/>
              </a:ext>
              <a:ext uri="{C183D7F6-B498-43B3-948B-1728B52AA6E4}">
                <adec:decorative xmlns:adec="http://schemas.microsoft.com/office/drawing/2017/decorative" val="1"/>
              </a:ext>
            </a:extLst>
          </p:cNvPr>
          <p:cNvCxnSpPr>
            <a:cxnSpLocks/>
          </p:cNvCxnSpPr>
          <p:nvPr userDrawn="1"/>
        </p:nvCxnSpPr>
        <p:spPr>
          <a:xfrm rot="16200000">
            <a:off x="-185517" y="1223433"/>
            <a:ext cx="504000" cy="0"/>
          </a:xfrm>
          <a:prstGeom prst="line">
            <a:avLst/>
          </a:prstGeom>
          <a:ln w="127000" cap="sq">
            <a:solidFill>
              <a:schemeClr val="accent3"/>
            </a:solidFill>
            <a:miter lim="800000"/>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6102627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bg bwMode="blackGray">
      <p:bgPr>
        <a:gradFill flip="none" rotWithShape="1">
          <a:gsLst>
            <a:gs pos="0">
              <a:schemeClr val="accent3">
                <a:lumMod val="89000"/>
              </a:schemeClr>
            </a:gs>
            <a:gs pos="23000">
              <a:schemeClr val="accent3">
                <a:lumMod val="89000"/>
              </a:schemeClr>
            </a:gs>
            <a:gs pos="69000">
              <a:schemeClr val="accent3">
                <a:lumMod val="75000"/>
              </a:schemeClr>
            </a:gs>
            <a:gs pos="97000">
              <a:schemeClr val="accent3">
                <a:lumMod val="50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75" y="1786"/>
            <a:ext cx="12188825" cy="6856214"/>
          </a:xfrm>
          <a:prstGeom prst="rect">
            <a:avLst/>
          </a:prstGeom>
        </p:spPr>
      </p:pic>
      <p:sp>
        <p:nvSpPr>
          <p:cNvPr id="2" name="Title 1"/>
          <p:cNvSpPr>
            <a:spLocks noGrp="1"/>
          </p:cNvSpPr>
          <p:nvPr>
            <p:ph type="ctrTitle"/>
          </p:nvPr>
        </p:nvSpPr>
        <p:spPr>
          <a:xfrm>
            <a:off x="2476500" y="2716272"/>
            <a:ext cx="8683625" cy="2421464"/>
          </a:xfrm>
        </p:spPr>
        <p:txBody>
          <a:bodyPr anchor="b">
            <a:normAutofit/>
          </a:bodyPr>
          <a:lstStyle>
            <a:lvl1pPr algn="r">
              <a:defRPr sz="4800">
                <a:effectLst/>
              </a:defRPr>
            </a:lvl1pPr>
          </a:lstStyle>
          <a:p>
            <a:r>
              <a:rPr lang="en-US" noProof="0"/>
              <a:t>Click to edit Master title style</a:t>
            </a:r>
          </a:p>
        </p:txBody>
      </p:sp>
      <p:sp>
        <p:nvSpPr>
          <p:cNvPr id="3" name="Subtitle 2"/>
          <p:cNvSpPr>
            <a:spLocks noGrp="1"/>
          </p:cNvSpPr>
          <p:nvPr>
            <p:ph type="subTitle" idx="1"/>
          </p:nvPr>
        </p:nvSpPr>
        <p:spPr>
          <a:xfrm>
            <a:off x="2476500" y="5137736"/>
            <a:ext cx="8683625" cy="732840"/>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a:t>Click to edit Master subtitle style</a:t>
            </a:r>
          </a:p>
        </p:txBody>
      </p:sp>
      <p:sp>
        <p:nvSpPr>
          <p:cNvPr id="4" name="Date Placeholder 3"/>
          <p:cNvSpPr>
            <a:spLocks noGrp="1"/>
          </p:cNvSpPr>
          <p:nvPr>
            <p:ph type="dt" sz="half" idx="10"/>
          </p:nvPr>
        </p:nvSpPr>
        <p:spPr>
          <a:xfrm>
            <a:off x="8932558" y="5870575"/>
            <a:ext cx="1600200" cy="377825"/>
          </a:xfrm>
        </p:spPr>
        <p:txBody>
          <a:bodyPr/>
          <a:lstStyle/>
          <a:p>
            <a:fld id="{984B7D2A-0DF8-424B-9572-B79AEBB2D9DC}" type="datetimeFigureOut">
              <a:rPr lang="en-US" noProof="0" smtClean="0"/>
              <a:t>9/12/24</a:t>
            </a:fld>
            <a:endParaRPr lang="en-US" noProof="0" dirty="0"/>
          </a:p>
        </p:txBody>
      </p:sp>
      <p:sp>
        <p:nvSpPr>
          <p:cNvPr id="5" name="Footer Placeholder 4"/>
          <p:cNvSpPr>
            <a:spLocks noGrp="1"/>
          </p:cNvSpPr>
          <p:nvPr>
            <p:ph type="ftr" sz="quarter" idx="11"/>
          </p:nvPr>
        </p:nvSpPr>
        <p:spPr>
          <a:xfrm>
            <a:off x="3962399" y="5870575"/>
            <a:ext cx="4893958" cy="377825"/>
          </a:xfrm>
        </p:spPr>
        <p:txBody>
          <a:bodyPr/>
          <a:lstStyle/>
          <a:p>
            <a:r>
              <a:rPr lang="en-US" noProof="0" dirty="0"/>
              <a:t>Add a Footer</a:t>
            </a:r>
          </a:p>
        </p:txBody>
      </p:sp>
      <p:sp>
        <p:nvSpPr>
          <p:cNvPr id="6" name="Slide Number Placeholder 5"/>
          <p:cNvSpPr>
            <a:spLocks noGrp="1"/>
          </p:cNvSpPr>
          <p:nvPr>
            <p:ph type="sldNum" sz="quarter" idx="12"/>
          </p:nvPr>
        </p:nvSpPr>
        <p:spPr>
          <a:xfrm>
            <a:off x="10608958" y="5870575"/>
            <a:ext cx="551167" cy="377825"/>
          </a:xfrm>
        </p:spPr>
        <p:txBody>
          <a:bodyPr/>
          <a:lstStyle/>
          <a:p>
            <a:fld id="{5D99DD2A-B520-4620-9B43-64B657BA2D42}" type="slidenum">
              <a:rPr lang="en-US" noProof="0" smtClean="0"/>
              <a:t>‹#›</a:t>
            </a:fld>
            <a:endParaRPr lang="en-US" noProof="0" dirty="0"/>
          </a:p>
        </p:txBody>
      </p:sp>
    </p:spTree>
    <p:extLst>
      <p:ext uri="{BB962C8B-B14F-4D97-AF65-F5344CB8AC3E}">
        <p14:creationId xmlns:p14="http://schemas.microsoft.com/office/powerpoint/2010/main" val="4062937115"/>
      </p:ext>
    </p:extLst>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0" y="0"/>
            <a:ext cx="12188825" cy="6856214"/>
          </a:xfrm>
          <a:prstGeom prst="rect">
            <a:avLst/>
          </a:prstGeom>
        </p:spPr>
      </p:pic>
      <p:sp>
        <p:nvSpPr>
          <p:cNvPr id="2" name="Title 1"/>
          <p:cNvSpPr>
            <a:spLocks noGrp="1"/>
          </p:cNvSpPr>
          <p:nvPr>
            <p:ph type="title"/>
          </p:nvPr>
        </p:nvSpPr>
        <p:spPr>
          <a:xfrm>
            <a:off x="552450" y="1874308"/>
            <a:ext cx="3814235" cy="1260000"/>
          </a:xfrm>
        </p:spPr>
        <p:txBody>
          <a:bodyPr anchor="ctr" anchorCtr="0">
            <a:noAutofit/>
          </a:bodyPr>
          <a:lstStyle>
            <a:lvl1pPr algn="r">
              <a:defRPr sz="3000" b="0"/>
            </a:lvl1pPr>
          </a:lstStyle>
          <a:p>
            <a:r>
              <a:rPr lang="en-US" noProof="0"/>
              <a:t>Click to edit Master title style</a:t>
            </a:r>
          </a:p>
        </p:txBody>
      </p:sp>
      <p:sp>
        <p:nvSpPr>
          <p:cNvPr id="3" name="Content Placeholder 2"/>
          <p:cNvSpPr>
            <a:spLocks noGrp="1"/>
          </p:cNvSpPr>
          <p:nvPr>
            <p:ph idx="1"/>
          </p:nvPr>
        </p:nvSpPr>
        <p:spPr>
          <a:xfrm>
            <a:off x="4648200" y="0"/>
            <a:ext cx="7543800" cy="6856214"/>
          </a:xfrm>
        </p:spPr>
        <p:txBody>
          <a:bodyPr anchor="ctr">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Text Placeholder 3"/>
          <p:cNvSpPr>
            <a:spLocks noGrp="1"/>
          </p:cNvSpPr>
          <p:nvPr>
            <p:ph type="body" sz="half" idx="2"/>
          </p:nvPr>
        </p:nvSpPr>
        <p:spPr>
          <a:xfrm>
            <a:off x="552450" y="3134308"/>
            <a:ext cx="3814235" cy="2016600"/>
          </a:xfrm>
        </p:spPr>
        <p:txBody>
          <a:bodyPr anchor="t">
            <a:normAutofit/>
          </a:bodyPr>
          <a:lstStyle>
            <a:lvl1pPr marL="0" indent="0" algn="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noProof="0"/>
              <a:t>Click to edit Master text styles</a:t>
            </a:r>
          </a:p>
        </p:txBody>
      </p:sp>
      <p:sp>
        <p:nvSpPr>
          <p:cNvPr id="5" name="Date Placeholder 4"/>
          <p:cNvSpPr>
            <a:spLocks noGrp="1"/>
          </p:cNvSpPr>
          <p:nvPr>
            <p:ph type="dt" sz="half" idx="10"/>
          </p:nvPr>
        </p:nvSpPr>
        <p:spPr/>
        <p:txBody>
          <a:bodyPr/>
          <a:lstStyle/>
          <a:p>
            <a:fld id="{984B7D2A-0DF8-424B-9572-B79AEBB2D9DC}" type="datetimeFigureOut">
              <a:rPr lang="en-US" noProof="0" smtClean="0"/>
              <a:t>9/12/24</a:t>
            </a:fld>
            <a:endParaRPr lang="en-US" noProof="0" dirty="0"/>
          </a:p>
        </p:txBody>
      </p:sp>
      <p:sp>
        <p:nvSpPr>
          <p:cNvPr id="6" name="Footer Placeholder 5"/>
          <p:cNvSpPr>
            <a:spLocks noGrp="1"/>
          </p:cNvSpPr>
          <p:nvPr>
            <p:ph type="ftr" sz="quarter" idx="11"/>
          </p:nvPr>
        </p:nvSpPr>
        <p:spPr/>
        <p:txBody>
          <a:bodyPr/>
          <a:lstStyle/>
          <a:p>
            <a:r>
              <a:rPr lang="en-US" noProof="0" dirty="0"/>
              <a:t>Add a Footer</a:t>
            </a:r>
          </a:p>
        </p:txBody>
      </p:sp>
      <p:sp>
        <p:nvSpPr>
          <p:cNvPr id="7" name="Slide Number Placeholder 6"/>
          <p:cNvSpPr>
            <a:spLocks noGrp="1"/>
          </p:cNvSpPr>
          <p:nvPr>
            <p:ph type="sldNum" sz="quarter" idx="12"/>
          </p:nvPr>
        </p:nvSpPr>
        <p:spPr/>
        <p:txBody>
          <a:bodyPr/>
          <a:lstStyle/>
          <a:p>
            <a:fld id="{5D99DD2A-B520-4620-9B43-64B657BA2D42}" type="slidenum">
              <a:rPr lang="en-US" noProof="0" smtClean="0"/>
              <a:t>‹#›</a:t>
            </a:fld>
            <a:endParaRPr lang="en-US" noProof="0" dirty="0"/>
          </a:p>
        </p:txBody>
      </p:sp>
    </p:spTree>
    <p:extLst>
      <p:ext uri="{BB962C8B-B14F-4D97-AF65-F5344CB8AC3E}">
        <p14:creationId xmlns:p14="http://schemas.microsoft.com/office/powerpoint/2010/main" val="20063388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Description and Conent">
    <p:spTree>
      <p:nvGrpSpPr>
        <p:cNvPr id="1" name=""/>
        <p:cNvGrpSpPr/>
        <p:nvPr/>
      </p:nvGrpSpPr>
      <p:grpSpPr>
        <a:xfrm>
          <a:off x="0" y="0"/>
          <a:ext cx="0" cy="0"/>
          <a:chOff x="0" y="0"/>
          <a:chExt cx="0" cy="0"/>
        </a:xfrm>
      </p:grpSpPr>
      <p:pic>
        <p:nvPicPr>
          <p:cNvPr id="11" name="Picture 10" descr="Celestia-R1---OverlayContentHD.png">
            <a:extLst>
              <a:ext uri="{FF2B5EF4-FFF2-40B4-BE49-F238E27FC236}">
                <a16:creationId xmlns:a16="http://schemas.microsoft.com/office/drawing/2014/main" id="{A1E35E73-B2F7-41DF-AAD2-58E6BE2710D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840914" cy="1260000"/>
          </a:xfrm>
        </p:spPr>
        <p:txBody>
          <a:bodyPr anchor="ctr" anchorCtr="0">
            <a:normAutofit/>
          </a:bodyPr>
          <a:lstStyle>
            <a:lvl1pPr>
              <a:defRPr sz="3000"/>
            </a:lvl1pPr>
          </a:lstStyle>
          <a:p>
            <a:r>
              <a:rPr lang="en-US" noProof="0"/>
              <a:t>Click to edit Master title style</a:t>
            </a:r>
          </a:p>
        </p:txBody>
      </p:sp>
      <p:sp>
        <p:nvSpPr>
          <p:cNvPr id="3" name="Text Placeholder 2"/>
          <p:cNvSpPr>
            <a:spLocks noGrp="1"/>
          </p:cNvSpPr>
          <p:nvPr>
            <p:ph type="body" idx="1"/>
          </p:nvPr>
        </p:nvSpPr>
        <p:spPr>
          <a:xfrm>
            <a:off x="685799" y="1881824"/>
            <a:ext cx="10840914" cy="1032826"/>
          </a:xfrm>
        </p:spPr>
        <p:txBody>
          <a:bodyPr anchor="t" anchorCtr="0">
            <a:noAutofit/>
          </a:bodyPr>
          <a:lstStyle>
            <a:lvl1pPr marL="0" indent="0">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7" name="Date Placeholder 6"/>
          <p:cNvSpPr>
            <a:spLocks noGrp="1"/>
          </p:cNvSpPr>
          <p:nvPr>
            <p:ph type="dt" sz="half" idx="10"/>
          </p:nvPr>
        </p:nvSpPr>
        <p:spPr/>
        <p:txBody>
          <a:bodyPr/>
          <a:lstStyle/>
          <a:p>
            <a:fld id="{984B7D2A-0DF8-424B-9572-B79AEBB2D9DC}" type="datetimeFigureOut">
              <a:rPr lang="en-US" noProof="0" smtClean="0"/>
              <a:t>9/12/24</a:t>
            </a:fld>
            <a:endParaRPr lang="en-US" noProof="0" dirty="0"/>
          </a:p>
        </p:txBody>
      </p:sp>
      <p:sp>
        <p:nvSpPr>
          <p:cNvPr id="8" name="Footer Placeholder 7"/>
          <p:cNvSpPr>
            <a:spLocks noGrp="1"/>
          </p:cNvSpPr>
          <p:nvPr>
            <p:ph type="ftr" sz="quarter" idx="11"/>
          </p:nvPr>
        </p:nvSpPr>
        <p:spPr/>
        <p:txBody>
          <a:bodyPr/>
          <a:lstStyle/>
          <a:p>
            <a:r>
              <a:rPr lang="en-US" noProof="0" dirty="0"/>
              <a:t>Add a Footer</a:t>
            </a:r>
          </a:p>
        </p:txBody>
      </p:sp>
      <p:sp>
        <p:nvSpPr>
          <p:cNvPr id="6" name="Text Placeholder 5">
            <a:extLst>
              <a:ext uri="{FF2B5EF4-FFF2-40B4-BE49-F238E27FC236}">
                <a16:creationId xmlns:a16="http://schemas.microsoft.com/office/drawing/2014/main" id="{B47DAE59-9D63-4159-8F3E-560C31F19A89}"/>
              </a:ext>
            </a:extLst>
          </p:cNvPr>
          <p:cNvSpPr>
            <a:spLocks noGrp="1"/>
          </p:cNvSpPr>
          <p:nvPr>
            <p:ph type="body" sz="quarter" idx="14"/>
          </p:nvPr>
        </p:nvSpPr>
        <p:spPr>
          <a:xfrm>
            <a:off x="1216192" y="3837470"/>
            <a:ext cx="1310050" cy="959003"/>
          </a:xfrm>
        </p:spPr>
        <p:txBody>
          <a:bodyPr>
            <a:noAutofit/>
          </a:bodyPr>
          <a:lstStyle>
            <a:lvl1pPr marL="0" indent="0" algn="ctr">
              <a:buNone/>
              <a:defRPr sz="1200"/>
            </a:lvl1pPr>
            <a:lvl3pPr algn="ctr">
              <a:defRPr sz="1200"/>
            </a:lvl3pPr>
            <a:lvl5pPr marL="1828800" indent="0">
              <a:buNone/>
              <a:defRPr/>
            </a:lvl5pPr>
          </a:lstStyle>
          <a:p>
            <a:pPr lvl="0"/>
            <a:r>
              <a:rPr lang="en-US" noProof="0"/>
              <a:t>Click to edit Master text styles</a:t>
            </a:r>
          </a:p>
        </p:txBody>
      </p:sp>
      <p:sp>
        <p:nvSpPr>
          <p:cNvPr id="9" name="Slide Number Placeholder 8"/>
          <p:cNvSpPr>
            <a:spLocks noGrp="1"/>
          </p:cNvSpPr>
          <p:nvPr>
            <p:ph type="sldNum" sz="quarter" idx="12"/>
          </p:nvPr>
        </p:nvSpPr>
        <p:spPr/>
        <p:txBody>
          <a:bodyPr/>
          <a:lstStyle/>
          <a:p>
            <a:fld id="{5D99DD2A-B520-4620-9B43-64B657BA2D42}" type="slidenum">
              <a:rPr lang="en-US" noProof="0" smtClean="0"/>
              <a:t>‹#›</a:t>
            </a:fld>
            <a:endParaRPr lang="en-US" noProof="0" dirty="0"/>
          </a:p>
        </p:txBody>
      </p:sp>
      <p:sp>
        <p:nvSpPr>
          <p:cNvPr id="12" name="Text Placeholder 2">
            <a:extLst>
              <a:ext uri="{FF2B5EF4-FFF2-40B4-BE49-F238E27FC236}">
                <a16:creationId xmlns:a16="http://schemas.microsoft.com/office/drawing/2014/main" id="{4249143D-80A5-4E4C-BBFD-F253500CE226}"/>
              </a:ext>
            </a:extLst>
          </p:cNvPr>
          <p:cNvSpPr>
            <a:spLocks noGrp="1"/>
          </p:cNvSpPr>
          <p:nvPr>
            <p:ph type="body" idx="13"/>
          </p:nvPr>
        </p:nvSpPr>
        <p:spPr>
          <a:xfrm>
            <a:off x="685799" y="2914650"/>
            <a:ext cx="10840914" cy="502126"/>
          </a:xfrm>
        </p:spPr>
        <p:txBody>
          <a:bodyPr anchor="ctr" anchorCtr="0">
            <a:no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20" name="Text Placeholder 5">
            <a:extLst>
              <a:ext uri="{FF2B5EF4-FFF2-40B4-BE49-F238E27FC236}">
                <a16:creationId xmlns:a16="http://schemas.microsoft.com/office/drawing/2014/main" id="{B06123F0-984B-4EF8-9945-3621C401B7AD}"/>
              </a:ext>
            </a:extLst>
          </p:cNvPr>
          <p:cNvSpPr>
            <a:spLocks noGrp="1"/>
          </p:cNvSpPr>
          <p:nvPr>
            <p:ph type="body" sz="quarter" idx="17"/>
          </p:nvPr>
        </p:nvSpPr>
        <p:spPr>
          <a:xfrm>
            <a:off x="7465366" y="3837470"/>
            <a:ext cx="1310050" cy="959003"/>
          </a:xfrm>
        </p:spPr>
        <p:txBody>
          <a:bodyPr>
            <a:noAutofit/>
          </a:bodyPr>
          <a:lstStyle>
            <a:lvl1pPr marL="0" indent="0" algn="ctr">
              <a:buNone/>
              <a:defRPr sz="1200"/>
            </a:lvl1pPr>
            <a:lvl3pPr algn="ctr">
              <a:defRPr sz="1200"/>
            </a:lvl3pPr>
            <a:lvl5pPr marL="1828800" indent="0">
              <a:buNone/>
              <a:defRPr/>
            </a:lvl5pPr>
          </a:lstStyle>
          <a:p>
            <a:pPr lvl="0"/>
            <a:r>
              <a:rPr lang="en-US" noProof="0"/>
              <a:t>Click to edit Master text styles</a:t>
            </a:r>
          </a:p>
        </p:txBody>
      </p:sp>
      <p:sp>
        <p:nvSpPr>
          <p:cNvPr id="21" name="Text Placeholder 5">
            <a:extLst>
              <a:ext uri="{FF2B5EF4-FFF2-40B4-BE49-F238E27FC236}">
                <a16:creationId xmlns:a16="http://schemas.microsoft.com/office/drawing/2014/main" id="{A669C074-A9BE-4B07-ACEE-3B34AAC8B9E7}"/>
              </a:ext>
            </a:extLst>
          </p:cNvPr>
          <p:cNvSpPr>
            <a:spLocks noGrp="1"/>
          </p:cNvSpPr>
          <p:nvPr>
            <p:ph type="body" sz="quarter" idx="18"/>
          </p:nvPr>
        </p:nvSpPr>
        <p:spPr>
          <a:xfrm>
            <a:off x="9548424" y="3837470"/>
            <a:ext cx="1310050" cy="959003"/>
          </a:xfrm>
        </p:spPr>
        <p:txBody>
          <a:bodyPr>
            <a:noAutofit/>
          </a:bodyPr>
          <a:lstStyle>
            <a:lvl1pPr marL="0" indent="0" algn="ctr">
              <a:buNone/>
              <a:defRPr sz="1200"/>
            </a:lvl1pPr>
            <a:lvl3pPr algn="ctr">
              <a:defRPr sz="1200"/>
            </a:lvl3pPr>
            <a:lvl5pPr marL="1828800" indent="0">
              <a:buNone/>
              <a:defRPr/>
            </a:lvl5pPr>
          </a:lstStyle>
          <a:p>
            <a:pPr lvl="0"/>
            <a:r>
              <a:rPr lang="en-US" noProof="0"/>
              <a:t>Click to edit Master text styles</a:t>
            </a:r>
          </a:p>
        </p:txBody>
      </p:sp>
      <p:sp>
        <p:nvSpPr>
          <p:cNvPr id="19" name="Text Placeholder 5">
            <a:extLst>
              <a:ext uri="{FF2B5EF4-FFF2-40B4-BE49-F238E27FC236}">
                <a16:creationId xmlns:a16="http://schemas.microsoft.com/office/drawing/2014/main" id="{84A40D78-D6DD-41A7-A132-9D48DF8649A9}"/>
              </a:ext>
            </a:extLst>
          </p:cNvPr>
          <p:cNvSpPr>
            <a:spLocks noGrp="1"/>
          </p:cNvSpPr>
          <p:nvPr>
            <p:ph type="body" sz="quarter" idx="16"/>
          </p:nvPr>
        </p:nvSpPr>
        <p:spPr>
          <a:xfrm>
            <a:off x="5382308" y="3837470"/>
            <a:ext cx="1310050" cy="959003"/>
          </a:xfrm>
        </p:spPr>
        <p:txBody>
          <a:bodyPr>
            <a:noAutofit/>
          </a:bodyPr>
          <a:lstStyle>
            <a:lvl1pPr marL="0" indent="0" algn="ctr">
              <a:buNone/>
              <a:defRPr sz="1200"/>
            </a:lvl1pPr>
            <a:lvl3pPr algn="ctr">
              <a:defRPr sz="1200"/>
            </a:lvl3pPr>
            <a:lvl5pPr marL="1828800" indent="0">
              <a:buNone/>
              <a:defRPr/>
            </a:lvl5pPr>
          </a:lstStyle>
          <a:p>
            <a:pPr lvl="0"/>
            <a:r>
              <a:rPr lang="en-US" noProof="0"/>
              <a:t>Click to edit Master text styles</a:t>
            </a:r>
          </a:p>
        </p:txBody>
      </p:sp>
      <p:sp>
        <p:nvSpPr>
          <p:cNvPr id="18" name="Text Placeholder 5">
            <a:extLst>
              <a:ext uri="{FF2B5EF4-FFF2-40B4-BE49-F238E27FC236}">
                <a16:creationId xmlns:a16="http://schemas.microsoft.com/office/drawing/2014/main" id="{4A9CFAA7-850F-4C92-A9BE-56452E5CA04D}"/>
              </a:ext>
            </a:extLst>
          </p:cNvPr>
          <p:cNvSpPr>
            <a:spLocks noGrp="1"/>
          </p:cNvSpPr>
          <p:nvPr>
            <p:ph type="body" sz="quarter" idx="15"/>
          </p:nvPr>
        </p:nvSpPr>
        <p:spPr>
          <a:xfrm>
            <a:off x="3299250" y="3837470"/>
            <a:ext cx="1310050" cy="959003"/>
          </a:xfrm>
        </p:spPr>
        <p:txBody>
          <a:bodyPr>
            <a:noAutofit/>
          </a:bodyPr>
          <a:lstStyle>
            <a:lvl1pPr marL="0" indent="0" algn="ctr">
              <a:buNone/>
              <a:defRPr sz="1200"/>
            </a:lvl1pPr>
            <a:lvl3pPr algn="ctr">
              <a:defRPr sz="1200"/>
            </a:lvl3pPr>
            <a:lvl5pPr marL="1828800" indent="0">
              <a:buNone/>
              <a:defRPr/>
            </a:lvl5pPr>
          </a:lstStyle>
          <a:p>
            <a:pPr lvl="0"/>
            <a:r>
              <a:rPr lang="en-US" noProof="0"/>
              <a:t>Click to edit Master text styles</a:t>
            </a:r>
          </a:p>
        </p:txBody>
      </p:sp>
      <p:cxnSp>
        <p:nvCxnSpPr>
          <p:cNvPr id="14" name="Straight Connector 13">
            <a:extLst>
              <a:ext uri="{FF2B5EF4-FFF2-40B4-BE49-F238E27FC236}">
                <a16:creationId xmlns:a16="http://schemas.microsoft.com/office/drawing/2014/main" id="{CC5A0CF1-9FE7-4149-97DC-5221639144C8}"/>
              </a:ext>
              <a:ext uri="{C183D7F6-B498-43B3-948B-1728B52AA6E4}">
                <adec:decorative xmlns:adec="http://schemas.microsoft.com/office/drawing/2017/decorative" val="1"/>
              </a:ext>
            </a:extLst>
          </p:cNvPr>
          <p:cNvCxnSpPr>
            <a:cxnSpLocks/>
          </p:cNvCxnSpPr>
          <p:nvPr userDrawn="1"/>
        </p:nvCxnSpPr>
        <p:spPr>
          <a:xfrm rot="16200000">
            <a:off x="-185517" y="1242483"/>
            <a:ext cx="504000" cy="0"/>
          </a:xfrm>
          <a:prstGeom prst="line">
            <a:avLst/>
          </a:prstGeom>
          <a:ln w="127000" cap="sq">
            <a:solidFill>
              <a:schemeClr val="accent3"/>
            </a:solidFill>
            <a:miter lim="800000"/>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3936392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0" y="0"/>
            <a:ext cx="12188825" cy="6856214"/>
          </a:xfrm>
          <a:prstGeom prst="rect">
            <a:avLst/>
          </a:prstGeom>
        </p:spPr>
      </p:pic>
      <p:sp>
        <p:nvSpPr>
          <p:cNvPr id="2" name="Title 1"/>
          <p:cNvSpPr>
            <a:spLocks noGrp="1"/>
          </p:cNvSpPr>
          <p:nvPr>
            <p:ph type="title"/>
          </p:nvPr>
        </p:nvSpPr>
        <p:spPr>
          <a:xfrm>
            <a:off x="1457326" y="995967"/>
            <a:ext cx="6238874" cy="1260000"/>
          </a:xfrm>
        </p:spPr>
        <p:txBody>
          <a:bodyPr anchor="ctr" anchorCtr="0">
            <a:noAutofit/>
          </a:bodyPr>
          <a:lstStyle>
            <a:lvl1pPr algn="r">
              <a:defRPr sz="3000" b="0"/>
            </a:lvl1pPr>
          </a:lstStyle>
          <a:p>
            <a:r>
              <a:rPr lang="en-US" noProof="0"/>
              <a:t>Click to edit Master title style</a:t>
            </a:r>
          </a:p>
        </p:txBody>
      </p:sp>
      <p:sp>
        <p:nvSpPr>
          <p:cNvPr id="14" name="Picture Placeholder 2"/>
          <p:cNvSpPr>
            <a:spLocks noGrp="1" noChangeAspect="1"/>
          </p:cNvSpPr>
          <p:nvPr>
            <p:ph type="pic" idx="1"/>
          </p:nvPr>
        </p:nvSpPr>
        <p:spPr bwMode="blackGray">
          <a:xfrm>
            <a:off x="8014200" y="995968"/>
            <a:ext cx="3492000" cy="4866064"/>
          </a:xfrm>
          <a:prstGeom prst="roundRect">
            <a:avLst>
              <a:gd name="adj" fmla="val 2371"/>
            </a:avLst>
          </a:prstGeom>
          <a:solidFill>
            <a:schemeClr val="bg2">
              <a:lumMod val="75000"/>
              <a:lumOff val="25000"/>
            </a:schemeClr>
          </a:solidFill>
          <a:ln w="28575" cap="sq" cmpd="sng">
            <a:solidFill>
              <a:schemeClr val="accent3">
                <a:lumMod val="50000"/>
              </a:schemeClr>
            </a:solidFill>
            <a:miter lim="800000"/>
          </a:ln>
          <a:effectLst>
            <a:outerShdw blurRad="63500" sx="102000" sy="102000" algn="ctr" rotWithShape="0">
              <a:prstClr val="black">
                <a:alpha val="40000"/>
              </a:prst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noProof="0"/>
              <a:t>Click icon to add picture</a:t>
            </a:r>
            <a:endParaRPr lang="en-US" noProof="0" dirty="0"/>
          </a:p>
        </p:txBody>
      </p:sp>
      <p:sp>
        <p:nvSpPr>
          <p:cNvPr id="4" name="Text Placeholder 3"/>
          <p:cNvSpPr>
            <a:spLocks noGrp="1"/>
          </p:cNvSpPr>
          <p:nvPr>
            <p:ph type="body" sz="half" idx="2"/>
          </p:nvPr>
        </p:nvSpPr>
        <p:spPr>
          <a:xfrm>
            <a:off x="1085849" y="2255967"/>
            <a:ext cx="6610351" cy="3476618"/>
          </a:xfrm>
        </p:spPr>
        <p:txBody>
          <a:bodyPr anchor="t">
            <a:normAutofit/>
          </a:bodyPr>
          <a:lstStyle>
            <a:lvl1pPr marL="0" indent="0" algn="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noProof="0"/>
              <a:t>Click to edit Master text styles</a:t>
            </a:r>
          </a:p>
        </p:txBody>
      </p:sp>
      <p:sp>
        <p:nvSpPr>
          <p:cNvPr id="5" name="Date Placeholder 4"/>
          <p:cNvSpPr>
            <a:spLocks noGrp="1"/>
          </p:cNvSpPr>
          <p:nvPr>
            <p:ph type="dt" sz="half" idx="10"/>
          </p:nvPr>
        </p:nvSpPr>
        <p:spPr/>
        <p:txBody>
          <a:bodyPr/>
          <a:lstStyle/>
          <a:p>
            <a:fld id="{984B7D2A-0DF8-424B-9572-B79AEBB2D9DC}" type="datetimeFigureOut">
              <a:rPr lang="en-US" noProof="0" smtClean="0"/>
              <a:t>9/12/24</a:t>
            </a:fld>
            <a:endParaRPr lang="en-US" noProof="0" dirty="0"/>
          </a:p>
        </p:txBody>
      </p:sp>
      <p:sp>
        <p:nvSpPr>
          <p:cNvPr id="6" name="Footer Placeholder 5"/>
          <p:cNvSpPr>
            <a:spLocks noGrp="1"/>
          </p:cNvSpPr>
          <p:nvPr>
            <p:ph type="ftr" sz="quarter" idx="11"/>
          </p:nvPr>
        </p:nvSpPr>
        <p:spPr/>
        <p:txBody>
          <a:bodyPr/>
          <a:lstStyle/>
          <a:p>
            <a:r>
              <a:rPr lang="en-US" noProof="0" dirty="0"/>
              <a:t>Add a Footer</a:t>
            </a:r>
          </a:p>
        </p:txBody>
      </p:sp>
      <p:sp>
        <p:nvSpPr>
          <p:cNvPr id="7" name="Slide Number Placeholder 6"/>
          <p:cNvSpPr>
            <a:spLocks noGrp="1"/>
          </p:cNvSpPr>
          <p:nvPr>
            <p:ph type="sldNum" sz="quarter" idx="12"/>
          </p:nvPr>
        </p:nvSpPr>
        <p:spPr/>
        <p:txBody>
          <a:bodyPr/>
          <a:lstStyle/>
          <a:p>
            <a:fld id="{5D99DD2A-B520-4620-9B43-64B657BA2D42}" type="slidenum">
              <a:rPr lang="en-US" noProof="0" smtClean="0"/>
              <a:t>‹#›</a:t>
            </a:fld>
            <a:endParaRPr lang="en-US" noProof="0" dirty="0"/>
          </a:p>
        </p:txBody>
      </p:sp>
    </p:spTree>
    <p:extLst>
      <p:ext uri="{BB962C8B-B14F-4D97-AF65-F5344CB8AC3E}">
        <p14:creationId xmlns:p14="http://schemas.microsoft.com/office/powerpoint/2010/main" val="39693825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icture Right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0" y="0"/>
            <a:ext cx="12188825" cy="6856214"/>
          </a:xfrm>
          <a:prstGeom prst="rect">
            <a:avLst/>
          </a:prstGeom>
        </p:spPr>
      </p:pic>
      <p:sp>
        <p:nvSpPr>
          <p:cNvPr id="2" name="Title 1"/>
          <p:cNvSpPr>
            <a:spLocks noGrp="1"/>
          </p:cNvSpPr>
          <p:nvPr>
            <p:ph type="title"/>
          </p:nvPr>
        </p:nvSpPr>
        <p:spPr>
          <a:xfrm>
            <a:off x="6657974" y="995968"/>
            <a:ext cx="4848225" cy="1260000"/>
          </a:xfrm>
        </p:spPr>
        <p:txBody>
          <a:bodyPr anchor="ctr" anchorCtr="0">
            <a:normAutofit/>
          </a:bodyPr>
          <a:lstStyle>
            <a:lvl1pPr algn="l">
              <a:defRPr sz="3000" b="0"/>
            </a:lvl1pPr>
          </a:lstStyle>
          <a:p>
            <a:r>
              <a:rPr lang="en-US" noProof="0"/>
              <a:t>Click to edit Master title style</a:t>
            </a:r>
          </a:p>
        </p:txBody>
      </p:sp>
      <p:sp>
        <p:nvSpPr>
          <p:cNvPr id="14" name="Picture Placeholder 2"/>
          <p:cNvSpPr>
            <a:spLocks noGrp="1" noChangeAspect="1"/>
          </p:cNvSpPr>
          <p:nvPr>
            <p:ph type="pic" idx="1"/>
          </p:nvPr>
        </p:nvSpPr>
        <p:spPr bwMode="blackGray">
          <a:xfrm>
            <a:off x="727574" y="914400"/>
            <a:ext cx="5749425" cy="4818185"/>
          </a:xfrm>
          <a:prstGeom prst="roundRect">
            <a:avLst>
              <a:gd name="adj" fmla="val 2371"/>
            </a:avLst>
          </a:prstGeom>
          <a:solidFill>
            <a:schemeClr val="bg2">
              <a:lumMod val="75000"/>
              <a:lumOff val="25000"/>
            </a:schemeClr>
          </a:solidFill>
          <a:ln w="28575" cap="sq" cmpd="sng">
            <a:solidFill>
              <a:schemeClr val="accent3">
                <a:lumMod val="50000"/>
              </a:schemeClr>
            </a:solidFill>
            <a:miter lim="800000"/>
          </a:ln>
          <a:effectLst>
            <a:outerShdw blurRad="63500" sx="102000" sy="102000" algn="ctr" rotWithShape="0">
              <a:prstClr val="black">
                <a:alpha val="40000"/>
              </a:prst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noProof="0"/>
              <a:t>Click icon to add picture</a:t>
            </a:r>
            <a:endParaRPr lang="en-US" noProof="0" dirty="0"/>
          </a:p>
        </p:txBody>
      </p:sp>
      <p:sp>
        <p:nvSpPr>
          <p:cNvPr id="4" name="Text Placeholder 3"/>
          <p:cNvSpPr>
            <a:spLocks noGrp="1"/>
          </p:cNvSpPr>
          <p:nvPr>
            <p:ph type="body" sz="half" idx="2"/>
          </p:nvPr>
        </p:nvSpPr>
        <p:spPr>
          <a:xfrm>
            <a:off x="6657974" y="2255968"/>
            <a:ext cx="4848225" cy="3476617"/>
          </a:xfrm>
        </p:spPr>
        <p:txBody>
          <a:bodyPr anchor="t">
            <a:normAutofit/>
          </a:bodyPr>
          <a:lstStyle>
            <a:lvl1pPr marL="0" indent="0" algn="l">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noProof="0"/>
              <a:t>Click to edit Master text styles</a:t>
            </a:r>
          </a:p>
        </p:txBody>
      </p:sp>
      <p:sp>
        <p:nvSpPr>
          <p:cNvPr id="5" name="Date Placeholder 4"/>
          <p:cNvSpPr>
            <a:spLocks noGrp="1"/>
          </p:cNvSpPr>
          <p:nvPr>
            <p:ph type="dt" sz="half" idx="10"/>
          </p:nvPr>
        </p:nvSpPr>
        <p:spPr/>
        <p:txBody>
          <a:bodyPr/>
          <a:lstStyle/>
          <a:p>
            <a:fld id="{984B7D2A-0DF8-424B-9572-B79AEBB2D9DC}" type="datetimeFigureOut">
              <a:rPr lang="en-US" noProof="0" smtClean="0"/>
              <a:t>9/12/24</a:t>
            </a:fld>
            <a:endParaRPr lang="en-US" noProof="0" dirty="0"/>
          </a:p>
        </p:txBody>
      </p:sp>
      <p:sp>
        <p:nvSpPr>
          <p:cNvPr id="6" name="Footer Placeholder 5"/>
          <p:cNvSpPr>
            <a:spLocks noGrp="1"/>
          </p:cNvSpPr>
          <p:nvPr>
            <p:ph type="ftr" sz="quarter" idx="11"/>
          </p:nvPr>
        </p:nvSpPr>
        <p:spPr/>
        <p:txBody>
          <a:bodyPr/>
          <a:lstStyle/>
          <a:p>
            <a:r>
              <a:rPr lang="en-US" noProof="0" dirty="0"/>
              <a:t>Add a Footer</a:t>
            </a:r>
          </a:p>
        </p:txBody>
      </p:sp>
      <p:sp>
        <p:nvSpPr>
          <p:cNvPr id="7" name="Slide Number Placeholder 6"/>
          <p:cNvSpPr>
            <a:spLocks noGrp="1"/>
          </p:cNvSpPr>
          <p:nvPr>
            <p:ph type="sldNum" sz="quarter" idx="12"/>
          </p:nvPr>
        </p:nvSpPr>
        <p:spPr/>
        <p:txBody>
          <a:bodyPr/>
          <a:lstStyle/>
          <a:p>
            <a:fld id="{5D99DD2A-B520-4620-9B43-64B657BA2D42}" type="slidenum">
              <a:rPr lang="en-US" noProof="0" smtClean="0"/>
              <a:t>‹#›</a:t>
            </a:fld>
            <a:endParaRPr lang="en-US" noProof="0" dirty="0"/>
          </a:p>
        </p:txBody>
      </p:sp>
    </p:spTree>
    <p:extLst>
      <p:ext uri="{BB962C8B-B14F-4D97-AF65-F5344CB8AC3E}">
        <p14:creationId xmlns:p14="http://schemas.microsoft.com/office/powerpoint/2010/main" val="38329592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6" name="Picture 1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5" name="TextBox 14"/>
          <p:cNvSpPr txBox="1"/>
          <p:nvPr/>
        </p:nvSpPr>
        <p:spPr bwMode="white">
          <a:xfrm>
            <a:off x="10571243"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noProof="0" dirty="0">
                <a:solidFill>
                  <a:schemeClr val="tx1"/>
                </a:solidFill>
                <a:effectLst/>
              </a:rPr>
              <a:t>”</a:t>
            </a:r>
          </a:p>
        </p:txBody>
      </p:sp>
      <p:sp>
        <p:nvSpPr>
          <p:cNvPr id="11" name="TextBox 10"/>
          <p:cNvSpPr txBox="1"/>
          <p:nvPr/>
        </p:nvSpPr>
        <p:spPr bwMode="white">
          <a:xfrm>
            <a:off x="100262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noProof="0" dirty="0">
                <a:solidFill>
                  <a:schemeClr val="tx1"/>
                </a:solidFill>
                <a:effectLst/>
              </a:rPr>
              <a:t>“</a:t>
            </a:r>
          </a:p>
        </p:txBody>
      </p:sp>
      <p:sp>
        <p:nvSpPr>
          <p:cNvPr id="2" name="Title 1"/>
          <p:cNvSpPr>
            <a:spLocks noGrp="1"/>
          </p:cNvSpPr>
          <p:nvPr>
            <p:ph type="title" hasCustomPrompt="1"/>
          </p:nvPr>
        </p:nvSpPr>
        <p:spPr>
          <a:xfrm>
            <a:off x="1320801" y="609601"/>
            <a:ext cx="9550399" cy="2743199"/>
          </a:xfrm>
        </p:spPr>
        <p:txBody>
          <a:bodyPr anchor="ctr">
            <a:normAutofit/>
          </a:bodyPr>
          <a:lstStyle>
            <a:lvl1pPr algn="ctr">
              <a:defRPr sz="3000" b="0" i="1" cap="none">
                <a:solidFill>
                  <a:schemeClr val="tx1"/>
                </a:solidFill>
              </a:defRPr>
            </a:lvl1pPr>
          </a:lstStyle>
          <a:p>
            <a:r>
              <a:rPr lang="en-US" noProof="0"/>
              <a:t>CLICK TO EDIT MASTER TITLE STYLE</a:t>
            </a:r>
          </a:p>
        </p:txBody>
      </p:sp>
      <p:sp>
        <p:nvSpPr>
          <p:cNvPr id="10" name="Text Placeholder 9"/>
          <p:cNvSpPr>
            <a:spLocks noGrp="1"/>
          </p:cNvSpPr>
          <p:nvPr>
            <p:ph type="body" sz="quarter" idx="13"/>
          </p:nvPr>
        </p:nvSpPr>
        <p:spPr>
          <a:xfrm>
            <a:off x="1426408" y="3352800"/>
            <a:ext cx="9339184" cy="381000"/>
          </a:xfrm>
        </p:spPr>
        <p:txBody>
          <a:bodyPr anchor="ctr">
            <a:normAutofit/>
          </a:bodyPr>
          <a:lstStyle>
            <a:lvl1pPr marL="0" indent="0" algn="r">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noProof="0"/>
              <a:t>Click to edit Master text styles</a:t>
            </a:r>
          </a:p>
        </p:txBody>
      </p:sp>
      <p:sp>
        <p:nvSpPr>
          <p:cNvPr id="7" name="Rectangle: Rounded Corners 6">
            <a:extLst>
              <a:ext uri="{FF2B5EF4-FFF2-40B4-BE49-F238E27FC236}">
                <a16:creationId xmlns:a16="http://schemas.microsoft.com/office/drawing/2014/main" id="{1AD7857E-8E0E-4AC1-ABDC-E42462C788DE}"/>
              </a:ext>
            </a:extLst>
          </p:cNvPr>
          <p:cNvSpPr/>
          <p:nvPr userDrawn="1"/>
        </p:nvSpPr>
        <p:spPr>
          <a:xfrm>
            <a:off x="1750844" y="3962401"/>
            <a:ext cx="8690313" cy="1908173"/>
          </a:xfrm>
          <a:prstGeom prst="roundRect">
            <a:avLst>
              <a:gd name="adj" fmla="val 6552"/>
            </a:avLst>
          </a:prstGeom>
          <a:solidFill>
            <a:schemeClr val="accent3">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Text Placeholder 2"/>
          <p:cNvSpPr>
            <a:spLocks noGrp="1"/>
          </p:cNvSpPr>
          <p:nvPr>
            <p:ph type="body" idx="1"/>
          </p:nvPr>
        </p:nvSpPr>
        <p:spPr>
          <a:xfrm>
            <a:off x="1857375" y="4021138"/>
            <a:ext cx="8486775" cy="1760537"/>
          </a:xfrm>
        </p:spPr>
        <p:txBody>
          <a:bodyPr anchor="ctr">
            <a:normAutofit/>
          </a:bodyPr>
          <a:lstStyle>
            <a:lvl1pPr marL="0" indent="0" algn="ct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noProof="0"/>
              <a:t>Click to edit Master text styles</a:t>
            </a:r>
          </a:p>
        </p:txBody>
      </p:sp>
      <p:sp>
        <p:nvSpPr>
          <p:cNvPr id="4" name="Date Placeholder 3"/>
          <p:cNvSpPr>
            <a:spLocks noGrp="1"/>
          </p:cNvSpPr>
          <p:nvPr>
            <p:ph type="dt" sz="half" idx="10"/>
          </p:nvPr>
        </p:nvSpPr>
        <p:spPr/>
        <p:txBody>
          <a:bodyPr/>
          <a:lstStyle/>
          <a:p>
            <a:fld id="{984B7D2A-0DF8-424B-9572-B79AEBB2D9DC}" type="datetimeFigureOut">
              <a:rPr lang="en-US" noProof="0" smtClean="0"/>
              <a:t>9/12/24</a:t>
            </a:fld>
            <a:endParaRPr lang="en-US" noProof="0" dirty="0"/>
          </a:p>
        </p:txBody>
      </p:sp>
      <p:sp>
        <p:nvSpPr>
          <p:cNvPr id="5" name="Footer Placeholder 4"/>
          <p:cNvSpPr>
            <a:spLocks noGrp="1"/>
          </p:cNvSpPr>
          <p:nvPr>
            <p:ph type="ftr" sz="quarter" idx="11"/>
          </p:nvPr>
        </p:nvSpPr>
        <p:spPr/>
        <p:txBody>
          <a:bodyPr/>
          <a:lstStyle/>
          <a:p>
            <a:endParaRPr lang="en-US" noProof="0" dirty="0"/>
          </a:p>
        </p:txBody>
      </p:sp>
      <p:sp>
        <p:nvSpPr>
          <p:cNvPr id="6" name="Slide Number Placeholder 5"/>
          <p:cNvSpPr>
            <a:spLocks noGrp="1"/>
          </p:cNvSpPr>
          <p:nvPr>
            <p:ph type="sldNum" sz="quarter" idx="12"/>
          </p:nvPr>
        </p:nvSpPr>
        <p:spPr/>
        <p:txBody>
          <a:bodyPr/>
          <a:lstStyle/>
          <a:p>
            <a:fld id="{5D99DD2A-B520-4620-9B43-64B657BA2D42}" type="slidenum">
              <a:rPr lang="en-US" noProof="0" smtClean="0"/>
              <a:t>‹#›</a:t>
            </a:fld>
            <a:endParaRPr lang="en-US" noProof="0" dirty="0"/>
          </a:p>
        </p:txBody>
      </p:sp>
    </p:spTree>
    <p:extLst>
      <p:ext uri="{BB962C8B-B14F-4D97-AF65-F5344CB8AC3E}">
        <p14:creationId xmlns:p14="http://schemas.microsoft.com/office/powerpoint/2010/main" val="11534094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1" name="Picture 10" descr="Celestia-R1---OverlayContentHD.png">
            <a:extLst>
              <a:ext uri="{FF2B5EF4-FFF2-40B4-BE49-F238E27FC236}">
                <a16:creationId xmlns:a16="http://schemas.microsoft.com/office/drawing/2014/main" id="{A1E35E73-B2F7-41DF-AAD2-58E6BE2710D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599"/>
            <a:ext cx="10840914" cy="1260000"/>
          </a:xfrm>
        </p:spPr>
        <p:txBody>
          <a:bodyPr>
            <a:normAutofit/>
          </a:bodyPr>
          <a:lstStyle>
            <a:lvl1pPr>
              <a:defRPr sz="3000"/>
            </a:lvl1pPr>
          </a:lstStyle>
          <a:p>
            <a:r>
              <a:rPr lang="en-US" noProof="0"/>
              <a:t>Click to edit Master title style</a:t>
            </a:r>
          </a:p>
        </p:txBody>
      </p:sp>
      <p:sp>
        <p:nvSpPr>
          <p:cNvPr id="3" name="Text Placeholder 2"/>
          <p:cNvSpPr>
            <a:spLocks noGrp="1"/>
          </p:cNvSpPr>
          <p:nvPr>
            <p:ph type="body" idx="1"/>
          </p:nvPr>
        </p:nvSpPr>
        <p:spPr>
          <a:xfrm>
            <a:off x="685799" y="1869599"/>
            <a:ext cx="5202071" cy="916228"/>
          </a:xfrm>
        </p:spPr>
        <p:txBody>
          <a:bodyPr anchor="ctr" anchorCtr="0">
            <a:no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4" name="Content Placeholder 3"/>
          <p:cNvSpPr>
            <a:spLocks noGrp="1"/>
          </p:cNvSpPr>
          <p:nvPr>
            <p:ph sz="half" idx="2"/>
          </p:nvPr>
        </p:nvSpPr>
        <p:spPr>
          <a:xfrm>
            <a:off x="685800" y="2870201"/>
            <a:ext cx="5202071" cy="2916000"/>
          </a:xfrm>
          <a:prstGeom prst="roundRect">
            <a:avLst>
              <a:gd name="adj" fmla="val 2496"/>
            </a:avLst>
          </a:prstGeom>
          <a:ln w="28575">
            <a:solidFill>
              <a:schemeClr val="accent3">
                <a:lumMod val="50000"/>
              </a:schemeClr>
            </a:solidFill>
          </a:ln>
          <a:effectLst>
            <a:outerShdw blurRad="63500" sx="102000" sy="102000" algn="ctr" rotWithShape="0">
              <a:prstClr val="black">
                <a:alpha val="40000"/>
              </a:prstClr>
            </a:outerShdw>
          </a:effectLst>
        </p:spPr>
        <p:txBody>
          <a:bodyPr anchor="t">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Text Placeholder 4"/>
          <p:cNvSpPr>
            <a:spLocks noGrp="1"/>
          </p:cNvSpPr>
          <p:nvPr>
            <p:ph type="body" sz="quarter" idx="3"/>
          </p:nvPr>
        </p:nvSpPr>
        <p:spPr>
          <a:xfrm>
            <a:off x="6298270" y="1869599"/>
            <a:ext cx="5228444" cy="916228"/>
          </a:xfrm>
        </p:spPr>
        <p:txBody>
          <a:bodyPr anchor="ctr" anchorCtr="0">
            <a:no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6" name="Content Placeholder 5"/>
          <p:cNvSpPr>
            <a:spLocks noGrp="1"/>
          </p:cNvSpPr>
          <p:nvPr>
            <p:ph sz="quarter" idx="4"/>
          </p:nvPr>
        </p:nvSpPr>
        <p:spPr>
          <a:xfrm>
            <a:off x="6298270" y="2870201"/>
            <a:ext cx="5202071" cy="2916000"/>
          </a:xfrm>
          <a:prstGeom prst="roundRect">
            <a:avLst>
              <a:gd name="adj" fmla="val 2798"/>
            </a:avLst>
          </a:prstGeom>
          <a:ln w="28575">
            <a:solidFill>
              <a:schemeClr val="accent3">
                <a:lumMod val="50000"/>
              </a:schemeClr>
            </a:solidFill>
          </a:ln>
          <a:effectLst>
            <a:outerShdw blurRad="63500" sx="102000" sy="102000" algn="ctr" rotWithShape="0">
              <a:prstClr val="black">
                <a:alpha val="40000"/>
              </a:prstClr>
            </a:outerShdw>
          </a:effectLst>
        </p:spPr>
        <p:txBody>
          <a:bodyPr anchor="t">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 name="Date Placeholder 6"/>
          <p:cNvSpPr>
            <a:spLocks noGrp="1"/>
          </p:cNvSpPr>
          <p:nvPr>
            <p:ph type="dt" sz="half" idx="10"/>
          </p:nvPr>
        </p:nvSpPr>
        <p:spPr/>
        <p:txBody>
          <a:bodyPr/>
          <a:lstStyle/>
          <a:p>
            <a:fld id="{984B7D2A-0DF8-424B-9572-B79AEBB2D9DC}" type="datetimeFigureOut">
              <a:rPr lang="en-US" noProof="0" smtClean="0"/>
              <a:t>9/12/24</a:t>
            </a:fld>
            <a:endParaRPr lang="en-US" noProof="0" dirty="0"/>
          </a:p>
        </p:txBody>
      </p:sp>
      <p:sp>
        <p:nvSpPr>
          <p:cNvPr id="8" name="Footer Placeholder 7"/>
          <p:cNvSpPr>
            <a:spLocks noGrp="1"/>
          </p:cNvSpPr>
          <p:nvPr>
            <p:ph type="ftr" sz="quarter" idx="11"/>
          </p:nvPr>
        </p:nvSpPr>
        <p:spPr/>
        <p:txBody>
          <a:bodyPr/>
          <a:lstStyle/>
          <a:p>
            <a:r>
              <a:rPr lang="en-US" noProof="0" dirty="0"/>
              <a:t>Add a Footer</a:t>
            </a:r>
          </a:p>
        </p:txBody>
      </p:sp>
      <p:sp>
        <p:nvSpPr>
          <p:cNvPr id="9" name="Slide Number Placeholder 8"/>
          <p:cNvSpPr>
            <a:spLocks noGrp="1"/>
          </p:cNvSpPr>
          <p:nvPr>
            <p:ph type="sldNum" sz="quarter" idx="12"/>
          </p:nvPr>
        </p:nvSpPr>
        <p:spPr/>
        <p:txBody>
          <a:bodyPr/>
          <a:lstStyle/>
          <a:p>
            <a:fld id="{5D99DD2A-B520-4620-9B43-64B657BA2D42}" type="slidenum">
              <a:rPr lang="en-US" noProof="0" smtClean="0"/>
              <a:t>‹#›</a:t>
            </a:fld>
            <a:endParaRPr lang="en-US" noProof="0" dirty="0"/>
          </a:p>
        </p:txBody>
      </p:sp>
      <p:cxnSp>
        <p:nvCxnSpPr>
          <p:cNvPr id="12" name="Straight Connector 11">
            <a:extLst>
              <a:ext uri="{FF2B5EF4-FFF2-40B4-BE49-F238E27FC236}">
                <a16:creationId xmlns:a16="http://schemas.microsoft.com/office/drawing/2014/main" id="{8031B0A9-3E16-4C5B-A6CE-045BCB91A008}"/>
              </a:ext>
              <a:ext uri="{C183D7F6-B498-43B3-948B-1728B52AA6E4}">
                <adec:decorative xmlns:adec="http://schemas.microsoft.com/office/drawing/2017/decorative" val="1"/>
              </a:ext>
            </a:extLst>
          </p:cNvPr>
          <p:cNvCxnSpPr>
            <a:cxnSpLocks/>
          </p:cNvCxnSpPr>
          <p:nvPr userDrawn="1"/>
        </p:nvCxnSpPr>
        <p:spPr>
          <a:xfrm flipV="1">
            <a:off x="57150" y="939761"/>
            <a:ext cx="3666" cy="491143"/>
          </a:xfrm>
          <a:prstGeom prst="line">
            <a:avLst/>
          </a:prstGeom>
          <a:ln w="127000" cap="sq">
            <a:solidFill>
              <a:schemeClr val="accent3"/>
            </a:solidFill>
            <a:miter lim="800000"/>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8669611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0"/>
            <a:ext cx="10840914" cy="1260000"/>
          </a:xfrm>
        </p:spPr>
        <p:txBody>
          <a:bodyPr>
            <a:normAutofit/>
          </a:bodyPr>
          <a:lstStyle>
            <a:lvl1pPr>
              <a:defRPr sz="3000"/>
            </a:lvl1pPr>
          </a:lstStyle>
          <a:p>
            <a:r>
              <a:rPr lang="en-US" noProof="0"/>
              <a:t>Click to edit Master title style</a:t>
            </a:r>
          </a:p>
        </p:txBody>
      </p:sp>
      <p:sp>
        <p:nvSpPr>
          <p:cNvPr id="9" name="Rectangle: Rounded Corners 8">
            <a:extLst>
              <a:ext uri="{FF2B5EF4-FFF2-40B4-BE49-F238E27FC236}">
                <a16:creationId xmlns:a16="http://schemas.microsoft.com/office/drawing/2014/main" id="{E44449DE-635B-4B23-9B8B-C95A5B8764DB}"/>
              </a:ext>
            </a:extLst>
          </p:cNvPr>
          <p:cNvSpPr/>
          <p:nvPr userDrawn="1"/>
        </p:nvSpPr>
        <p:spPr>
          <a:xfrm>
            <a:off x="663356" y="1790228"/>
            <a:ext cx="10863358" cy="4080348"/>
          </a:xfrm>
          <a:prstGeom prst="roundRect">
            <a:avLst>
              <a:gd name="adj" fmla="val 2634"/>
            </a:avLst>
          </a:prstGeom>
          <a:solidFill>
            <a:schemeClr val="accent3">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Content Placeholder 2"/>
          <p:cNvSpPr>
            <a:spLocks noGrp="1"/>
          </p:cNvSpPr>
          <p:nvPr>
            <p:ph sz="half" idx="1"/>
          </p:nvPr>
        </p:nvSpPr>
        <p:spPr>
          <a:xfrm>
            <a:off x="685802" y="1869600"/>
            <a:ext cx="5040000" cy="3921601"/>
          </a:xfrm>
          <a:prstGeom prst="roundRect">
            <a:avLst>
              <a:gd name="adj" fmla="val 1970"/>
            </a:avLst>
          </a:prstGeom>
          <a:ln w="28575">
            <a:noFill/>
          </a:ln>
          <a:effectLst/>
        </p:spPr>
        <p:txBody>
          <a:bodyPr anchor="t" anchorCtr="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Content Placeholder 3"/>
          <p:cNvSpPr>
            <a:spLocks noGrp="1"/>
          </p:cNvSpPr>
          <p:nvPr>
            <p:ph sz="half" idx="2"/>
          </p:nvPr>
        </p:nvSpPr>
        <p:spPr>
          <a:xfrm>
            <a:off x="6488644" y="1869601"/>
            <a:ext cx="5040000" cy="3921600"/>
          </a:xfrm>
          <a:prstGeom prst="roundRect">
            <a:avLst>
              <a:gd name="adj" fmla="val 2211"/>
            </a:avLst>
          </a:prstGeom>
          <a:ln w="28575">
            <a:noFill/>
          </a:ln>
          <a:effectLst/>
        </p:spPr>
        <p:txBody>
          <a:bodyPr anchor="t" anchorCtr="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Date Placeholder 4"/>
          <p:cNvSpPr>
            <a:spLocks noGrp="1"/>
          </p:cNvSpPr>
          <p:nvPr>
            <p:ph type="dt" sz="half" idx="10"/>
          </p:nvPr>
        </p:nvSpPr>
        <p:spPr/>
        <p:txBody>
          <a:bodyPr/>
          <a:lstStyle/>
          <a:p>
            <a:fld id="{984B7D2A-0DF8-424B-9572-B79AEBB2D9DC}" type="datetimeFigureOut">
              <a:rPr lang="en-US" noProof="0" smtClean="0"/>
              <a:t>9/12/24</a:t>
            </a:fld>
            <a:endParaRPr lang="en-US" noProof="0" dirty="0"/>
          </a:p>
        </p:txBody>
      </p:sp>
      <p:sp>
        <p:nvSpPr>
          <p:cNvPr id="6" name="Footer Placeholder 5"/>
          <p:cNvSpPr>
            <a:spLocks noGrp="1"/>
          </p:cNvSpPr>
          <p:nvPr>
            <p:ph type="ftr" sz="quarter" idx="11"/>
          </p:nvPr>
        </p:nvSpPr>
        <p:spPr/>
        <p:txBody>
          <a:bodyPr/>
          <a:lstStyle/>
          <a:p>
            <a:r>
              <a:rPr lang="en-US" noProof="0" dirty="0"/>
              <a:t>Add a Footer</a:t>
            </a:r>
          </a:p>
        </p:txBody>
      </p:sp>
      <p:sp>
        <p:nvSpPr>
          <p:cNvPr id="7" name="Slide Number Placeholder 6"/>
          <p:cNvSpPr>
            <a:spLocks noGrp="1"/>
          </p:cNvSpPr>
          <p:nvPr>
            <p:ph type="sldNum" sz="quarter" idx="12"/>
          </p:nvPr>
        </p:nvSpPr>
        <p:spPr/>
        <p:txBody>
          <a:bodyPr/>
          <a:lstStyle/>
          <a:p>
            <a:fld id="{5D99DD2A-B520-4620-9B43-64B657BA2D42}" type="slidenum">
              <a:rPr lang="en-US" noProof="0" smtClean="0"/>
              <a:t>‹#›</a:t>
            </a:fld>
            <a:endParaRPr lang="en-US" noProof="0" dirty="0"/>
          </a:p>
        </p:txBody>
      </p:sp>
      <p:cxnSp>
        <p:nvCxnSpPr>
          <p:cNvPr id="10" name="Straight Connector 9">
            <a:extLst>
              <a:ext uri="{FF2B5EF4-FFF2-40B4-BE49-F238E27FC236}">
                <a16:creationId xmlns:a16="http://schemas.microsoft.com/office/drawing/2014/main" id="{E8539E0A-8009-4A6E-A7A1-5AEFA52206C3}"/>
              </a:ext>
              <a:ext uri="{C183D7F6-B498-43B3-948B-1728B52AA6E4}">
                <adec:decorative xmlns:adec="http://schemas.microsoft.com/office/drawing/2017/decorative" val="1"/>
              </a:ext>
            </a:extLst>
          </p:cNvPr>
          <p:cNvCxnSpPr>
            <a:cxnSpLocks/>
          </p:cNvCxnSpPr>
          <p:nvPr userDrawn="1"/>
        </p:nvCxnSpPr>
        <p:spPr>
          <a:xfrm flipV="1">
            <a:off x="57150" y="996911"/>
            <a:ext cx="3666" cy="491143"/>
          </a:xfrm>
          <a:prstGeom prst="line">
            <a:avLst/>
          </a:prstGeom>
          <a:ln w="127000" cap="sq">
            <a:solidFill>
              <a:schemeClr val="accent3"/>
            </a:solidFill>
            <a:miter lim="800000"/>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623527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hasCustomPrompt="1"/>
          </p:nvPr>
        </p:nvSpPr>
        <p:spPr>
          <a:xfrm>
            <a:off x="685801" y="609601"/>
            <a:ext cx="10840913" cy="3124199"/>
          </a:xfrm>
        </p:spPr>
        <p:txBody>
          <a:bodyPr anchor="ctr">
            <a:normAutofit/>
          </a:bodyPr>
          <a:lstStyle>
            <a:lvl1pPr algn="l">
              <a:defRPr sz="3000" b="0" cap="none"/>
            </a:lvl1pPr>
          </a:lstStyle>
          <a:p>
            <a:r>
              <a:rPr lang="en-US" noProof="0"/>
              <a:t>CLICK TO EDIT MASTER TITLE STYLE</a:t>
            </a:r>
          </a:p>
        </p:txBody>
      </p:sp>
      <p:sp>
        <p:nvSpPr>
          <p:cNvPr id="3" name="Text Placeholder 2"/>
          <p:cNvSpPr>
            <a:spLocks noGrp="1"/>
          </p:cNvSpPr>
          <p:nvPr>
            <p:ph type="body" idx="1"/>
          </p:nvPr>
        </p:nvSpPr>
        <p:spPr>
          <a:xfrm>
            <a:off x="685800" y="3733800"/>
            <a:ext cx="10840914" cy="2057400"/>
          </a:xfrm>
        </p:spPr>
        <p:txBody>
          <a:bodyPr anchor="ctr">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noProof="0"/>
              <a:t>Click to edit Master text styles</a:t>
            </a:r>
          </a:p>
        </p:txBody>
      </p:sp>
      <p:sp>
        <p:nvSpPr>
          <p:cNvPr id="4" name="Date Placeholder 3"/>
          <p:cNvSpPr>
            <a:spLocks noGrp="1"/>
          </p:cNvSpPr>
          <p:nvPr>
            <p:ph type="dt" sz="half" idx="10"/>
          </p:nvPr>
        </p:nvSpPr>
        <p:spPr/>
        <p:txBody>
          <a:bodyPr/>
          <a:lstStyle/>
          <a:p>
            <a:fld id="{984B7D2A-0DF8-424B-9572-B79AEBB2D9DC}" type="datetimeFigureOut">
              <a:rPr lang="en-US" noProof="0" smtClean="0"/>
              <a:t>9/12/24</a:t>
            </a:fld>
            <a:endParaRPr lang="en-US" noProof="0" dirty="0"/>
          </a:p>
        </p:txBody>
      </p:sp>
      <p:sp>
        <p:nvSpPr>
          <p:cNvPr id="5" name="Footer Placeholder 4"/>
          <p:cNvSpPr>
            <a:spLocks noGrp="1"/>
          </p:cNvSpPr>
          <p:nvPr>
            <p:ph type="ftr" sz="quarter" idx="11"/>
          </p:nvPr>
        </p:nvSpPr>
        <p:spPr/>
        <p:txBody>
          <a:bodyPr/>
          <a:lstStyle/>
          <a:p>
            <a:r>
              <a:rPr lang="en-US" noProof="0" dirty="0"/>
              <a:t>Add a Footer</a:t>
            </a:r>
          </a:p>
        </p:txBody>
      </p:sp>
      <p:sp>
        <p:nvSpPr>
          <p:cNvPr id="6" name="Slide Number Placeholder 5"/>
          <p:cNvSpPr>
            <a:spLocks noGrp="1"/>
          </p:cNvSpPr>
          <p:nvPr>
            <p:ph type="sldNum" sz="quarter" idx="12"/>
          </p:nvPr>
        </p:nvSpPr>
        <p:spPr/>
        <p:txBody>
          <a:bodyPr/>
          <a:lstStyle/>
          <a:p>
            <a:fld id="{5D99DD2A-B520-4620-9B43-64B657BA2D42}" type="slidenum">
              <a:rPr lang="en-US" noProof="0" smtClean="0"/>
              <a:t>‹#›</a:t>
            </a:fld>
            <a:endParaRPr lang="en-US" noProof="0" dirty="0"/>
          </a:p>
        </p:txBody>
      </p:sp>
    </p:spTree>
    <p:extLst>
      <p:ext uri="{BB962C8B-B14F-4D97-AF65-F5344CB8AC3E}">
        <p14:creationId xmlns:p14="http://schemas.microsoft.com/office/powerpoint/2010/main" val="3833263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0"/>
            <a:ext cx="10840914" cy="1260000"/>
          </a:xfrm>
        </p:spPr>
        <p:txBody>
          <a:bodyPr>
            <a:normAutofit/>
          </a:bodyPr>
          <a:lstStyle>
            <a:lvl1pPr>
              <a:defRPr sz="3000"/>
            </a:lvl1pPr>
          </a:lstStyle>
          <a:p>
            <a:r>
              <a:rPr lang="en-US" noProof="0"/>
              <a:t>Click to edit Master title style</a:t>
            </a:r>
          </a:p>
        </p:txBody>
      </p:sp>
      <p:sp>
        <p:nvSpPr>
          <p:cNvPr id="3" name="Date Placeholder 2"/>
          <p:cNvSpPr>
            <a:spLocks noGrp="1"/>
          </p:cNvSpPr>
          <p:nvPr>
            <p:ph type="dt" sz="half" idx="10"/>
          </p:nvPr>
        </p:nvSpPr>
        <p:spPr/>
        <p:txBody>
          <a:bodyPr/>
          <a:lstStyle/>
          <a:p>
            <a:fld id="{984B7D2A-0DF8-424B-9572-B79AEBB2D9DC}" type="datetimeFigureOut">
              <a:rPr lang="en-US" noProof="0" smtClean="0"/>
              <a:t>9/12/24</a:t>
            </a:fld>
            <a:endParaRPr lang="en-US" noProof="0" dirty="0"/>
          </a:p>
        </p:txBody>
      </p:sp>
      <p:sp>
        <p:nvSpPr>
          <p:cNvPr id="4" name="Footer Placeholder 3"/>
          <p:cNvSpPr>
            <a:spLocks noGrp="1"/>
          </p:cNvSpPr>
          <p:nvPr>
            <p:ph type="ftr" sz="quarter" idx="11"/>
          </p:nvPr>
        </p:nvSpPr>
        <p:spPr/>
        <p:txBody>
          <a:bodyPr/>
          <a:lstStyle/>
          <a:p>
            <a:r>
              <a:rPr lang="en-US" noProof="0" dirty="0"/>
              <a:t>Add a Footer</a:t>
            </a:r>
          </a:p>
        </p:txBody>
      </p:sp>
      <p:sp>
        <p:nvSpPr>
          <p:cNvPr id="5" name="Slide Number Placeholder 4"/>
          <p:cNvSpPr>
            <a:spLocks noGrp="1"/>
          </p:cNvSpPr>
          <p:nvPr>
            <p:ph type="sldNum" sz="quarter" idx="12"/>
          </p:nvPr>
        </p:nvSpPr>
        <p:spPr/>
        <p:txBody>
          <a:bodyPr/>
          <a:lstStyle/>
          <a:p>
            <a:fld id="{5D99DD2A-B520-4620-9B43-64B657BA2D42}" type="slidenum">
              <a:rPr lang="en-US" noProof="0" smtClean="0"/>
              <a:t>‹#›</a:t>
            </a:fld>
            <a:endParaRPr lang="en-US" noProof="0" dirty="0"/>
          </a:p>
        </p:txBody>
      </p:sp>
    </p:spTree>
    <p:extLst>
      <p:ext uri="{BB962C8B-B14F-4D97-AF65-F5344CB8AC3E}">
        <p14:creationId xmlns:p14="http://schemas.microsoft.com/office/powerpoint/2010/main" val="15106499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984B7D2A-0DF8-424B-9572-B79AEBB2D9DC}" type="datetimeFigureOut">
              <a:rPr lang="en-US" noProof="0" smtClean="0"/>
              <a:t>9/12/24</a:t>
            </a:fld>
            <a:endParaRPr lang="en-US" noProof="0" dirty="0"/>
          </a:p>
        </p:txBody>
      </p:sp>
      <p:sp>
        <p:nvSpPr>
          <p:cNvPr id="3" name="Footer Placeholder 2"/>
          <p:cNvSpPr>
            <a:spLocks noGrp="1"/>
          </p:cNvSpPr>
          <p:nvPr>
            <p:ph type="ftr" sz="quarter" idx="11"/>
          </p:nvPr>
        </p:nvSpPr>
        <p:spPr/>
        <p:txBody>
          <a:bodyPr/>
          <a:lstStyle/>
          <a:p>
            <a:r>
              <a:rPr lang="en-US" noProof="0" dirty="0"/>
              <a:t>Add a Footer</a:t>
            </a:r>
          </a:p>
        </p:txBody>
      </p:sp>
      <p:sp>
        <p:nvSpPr>
          <p:cNvPr id="4" name="Slide Number Placeholder 3"/>
          <p:cNvSpPr>
            <a:spLocks noGrp="1"/>
          </p:cNvSpPr>
          <p:nvPr>
            <p:ph type="sldNum" sz="quarter" idx="12"/>
          </p:nvPr>
        </p:nvSpPr>
        <p:spPr/>
        <p:txBody>
          <a:bodyPr/>
          <a:lstStyle/>
          <a:p>
            <a:fld id="{5D99DD2A-B520-4620-9B43-64B657BA2D42}" type="slidenum">
              <a:rPr lang="en-US" noProof="0" smtClean="0"/>
              <a:t>‹#›</a:t>
            </a:fld>
            <a:endParaRPr lang="en-US" noProof="0" dirty="0"/>
          </a:p>
        </p:txBody>
      </p:sp>
    </p:spTree>
    <p:extLst>
      <p:ext uri="{BB962C8B-B14F-4D97-AF65-F5344CB8AC3E}">
        <p14:creationId xmlns:p14="http://schemas.microsoft.com/office/powerpoint/2010/main" val="24537065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blackGray">
      <p:bgPr>
        <a:gradFill flip="none" rotWithShape="1">
          <a:gsLst>
            <a:gs pos="0">
              <a:schemeClr val="accent3">
                <a:lumMod val="89000"/>
              </a:schemeClr>
            </a:gs>
            <a:gs pos="23000">
              <a:schemeClr val="accent3">
                <a:lumMod val="89000"/>
              </a:schemeClr>
            </a:gs>
            <a:gs pos="69000">
              <a:schemeClr val="accent3">
                <a:lumMod val="75000"/>
              </a:schemeClr>
            </a:gs>
            <a:gs pos="97000">
              <a:schemeClr val="accent3">
                <a:lumMod val="5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white">
          <a:xfrm>
            <a:off x="685801" y="609600"/>
            <a:ext cx="10840914" cy="1456267"/>
          </a:xfrm>
          <a:prstGeom prst="rect">
            <a:avLst/>
          </a:prstGeom>
          <a:effectLst/>
        </p:spPr>
        <p:txBody>
          <a:bodyPr vert="horz" lIns="91440" tIns="45720" rIns="91440" bIns="45720" rtlCol="0" anchor="ctr">
            <a:normAutofit/>
          </a:bodyPr>
          <a:lstStyle/>
          <a:p>
            <a:r>
              <a:rPr lang="en-US" noProof="0"/>
              <a:t>Click to edit Master title style</a:t>
            </a:r>
          </a:p>
        </p:txBody>
      </p:sp>
      <p:sp>
        <p:nvSpPr>
          <p:cNvPr id="3" name="Text Placeholder 2"/>
          <p:cNvSpPr>
            <a:spLocks noGrp="1"/>
          </p:cNvSpPr>
          <p:nvPr>
            <p:ph type="body" idx="1"/>
          </p:nvPr>
        </p:nvSpPr>
        <p:spPr bwMode="white">
          <a:xfrm>
            <a:off x="685801" y="2142067"/>
            <a:ext cx="10840914" cy="3649133"/>
          </a:xfrm>
          <a:prstGeom prst="rect">
            <a:avLst/>
          </a:prstGeom>
        </p:spPr>
        <p:txBody>
          <a:bodyPr vert="horz" lIns="91440" tIns="45720" rIns="91440" bIns="45720" rtlCol="0" anchor="ctr">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984B7D2A-0DF8-424B-9572-B79AEBB2D9DC}" type="datetimeFigureOut">
              <a:rPr lang="en-US" noProof="0" smtClean="0"/>
              <a:t>9/12/24</a:t>
            </a:fld>
            <a:endParaRPr lang="en-US" noProof="0" dirty="0"/>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r>
              <a:rPr lang="en-US" noProof="0" dirty="0"/>
              <a:t>Add a Footer</a:t>
            </a:r>
          </a:p>
        </p:txBody>
      </p:sp>
      <p:sp>
        <p:nvSpPr>
          <p:cNvPr id="6" name="Slide Number Placeholder 5"/>
          <p:cNvSpPr>
            <a:spLocks noGrp="1"/>
          </p:cNvSpPr>
          <p:nvPr>
            <p:ph type="sldNum" sz="quarter" idx="4"/>
          </p:nvPr>
        </p:nvSpPr>
        <p:spPr>
          <a:xfrm>
            <a:off x="10266059" y="5870575"/>
            <a:ext cx="1260655"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5D99DD2A-B520-4620-9B43-64B657BA2D42}" type="slidenum">
              <a:rPr lang="en-US" noProof="0" smtClean="0"/>
              <a:t>‹#›</a:t>
            </a:fld>
            <a:endParaRPr lang="en-US" noProof="0" dirty="0"/>
          </a:p>
        </p:txBody>
      </p:sp>
    </p:spTree>
    <p:extLst>
      <p:ext uri="{BB962C8B-B14F-4D97-AF65-F5344CB8AC3E}">
        <p14:creationId xmlns:p14="http://schemas.microsoft.com/office/powerpoint/2010/main" val="3009069978"/>
      </p:ext>
    </p:extLst>
  </p:cSld>
  <p:clrMap bg1="dk1" tx1="lt1" bg2="dk2" tx2="lt2" accent1="accent1" accent2="accent2" accent3="accent3" accent4="accent4" accent5="accent5" accent6="accent6" hlink="hlink" folHlink="folHlink"/>
  <p:sldLayoutIdLst>
    <p:sldLayoutId id="2147483662" r:id="rId1"/>
    <p:sldLayoutId id="2147483661" r:id="rId2"/>
    <p:sldLayoutId id="2147483668" r:id="rId3"/>
    <p:sldLayoutId id="2147483679" r:id="rId4"/>
    <p:sldLayoutId id="2147483669" r:id="rId5"/>
    <p:sldLayoutId id="2147483680" r:id="rId6"/>
    <p:sldLayoutId id="2147483672" r:id="rId7"/>
    <p:sldLayoutId id="2147483665" r:id="rId8"/>
    <p:sldLayoutId id="2147483664" r:id="rId9"/>
    <p:sldLayoutId id="2147483671" r:id="rId10"/>
    <p:sldLayoutId id="2147483666" r:id="rId11"/>
    <p:sldLayoutId id="2147483667" r:id="rId12"/>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hyperlink" Target="https://www.chinanews.com.cn/cul/2014/06-23/6308850.shtml" TargetMode="External"/><Relationship Id="rId2" Type="http://schemas.openxmlformats.org/officeDocument/2006/relationships/hyperlink" Target="http://www.hrc.gov.cn/zlaj/gzjl/134376.jhtml"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pillar icon">
            <a:extLst>
              <a:ext uri="{FF2B5EF4-FFF2-40B4-BE49-F238E27FC236}">
                <a16:creationId xmlns:a16="http://schemas.microsoft.com/office/drawing/2014/main" id="{FC7E2CCC-C53E-454B-9DE0-F2484BA0FF9D}"/>
              </a:ext>
              <a:ext uri="{C183D7F6-B498-43B3-948B-1728B52AA6E4}">
                <adec:decorative xmlns:adec="http://schemas.microsoft.com/office/drawing/2017/decorative" val="1"/>
              </a:ext>
            </a:extLst>
          </p:cNvPr>
          <p:cNvPicPr>
            <a:picLocks/>
          </p:cNvPicPr>
          <p:nvPr/>
        </p:nvPicPr>
        <p:blipFill>
          <a:blip r:embed="rId2"/>
          <a:stretch>
            <a:fillRect/>
          </a:stretch>
        </p:blipFill>
        <p:spPr>
          <a:xfrm>
            <a:off x="4556485" y="3984626"/>
            <a:ext cx="1905000" cy="1905000"/>
          </a:xfrm>
          <a:prstGeom prst="rect">
            <a:avLst/>
          </a:prstGeom>
          <a:ln>
            <a:noFill/>
          </a:ln>
        </p:spPr>
      </p:pic>
      <p:sp>
        <p:nvSpPr>
          <p:cNvPr id="2" name="Title 1">
            <a:extLst>
              <a:ext uri="{FF2B5EF4-FFF2-40B4-BE49-F238E27FC236}">
                <a16:creationId xmlns:a16="http://schemas.microsoft.com/office/drawing/2014/main" id="{7635B398-1E7F-44AD-8356-8345134C958C}"/>
              </a:ext>
            </a:extLst>
          </p:cNvPr>
          <p:cNvSpPr>
            <a:spLocks noGrp="1"/>
          </p:cNvSpPr>
          <p:nvPr>
            <p:ph type="ctrTitle"/>
          </p:nvPr>
        </p:nvSpPr>
        <p:spPr>
          <a:xfrm>
            <a:off x="2476499" y="987424"/>
            <a:ext cx="8683625" cy="2421464"/>
          </a:xfrm>
        </p:spPr>
        <p:txBody>
          <a:bodyPr/>
          <a:lstStyle/>
          <a:p>
            <a:r>
              <a:rPr lang="en-US" dirty="0"/>
              <a:t>The effect of the Grand canal on Chinese regional development</a:t>
            </a:r>
          </a:p>
        </p:txBody>
      </p:sp>
      <p:sp>
        <p:nvSpPr>
          <p:cNvPr id="3" name="Subtitle 2">
            <a:extLst>
              <a:ext uri="{FF2B5EF4-FFF2-40B4-BE49-F238E27FC236}">
                <a16:creationId xmlns:a16="http://schemas.microsoft.com/office/drawing/2014/main" id="{852A3D91-AB3F-4EDF-B87E-FDDF6C5DC4CF}"/>
              </a:ext>
            </a:extLst>
          </p:cNvPr>
          <p:cNvSpPr>
            <a:spLocks noGrp="1"/>
          </p:cNvSpPr>
          <p:nvPr>
            <p:ph type="subTitle" idx="1"/>
          </p:nvPr>
        </p:nvSpPr>
        <p:spPr>
          <a:xfrm>
            <a:off x="2476499" y="3449113"/>
            <a:ext cx="8683625" cy="732840"/>
          </a:xfrm>
        </p:spPr>
        <p:txBody>
          <a:bodyPr>
            <a:normAutofit fontScale="85000" lnSpcReduction="10000"/>
          </a:bodyPr>
          <a:lstStyle/>
          <a:p>
            <a:pPr algn="ctr"/>
            <a:r>
              <a:rPr lang="zh-CN" altLang="en-US" dirty="0"/>
              <a:t>“於是自淮而南，邦国之所仰，百姓之所输，金谷财帛，岁时常调；舳舻相衔，千里不绝。越舲吴艚，官艘贾舶，闽讴楚语，风帆雨楫。联翩方载，钲鼓镗鎝，人安以舒，国赋应节。”</a:t>
            </a:r>
            <a:endParaRPr lang="en-US" dirty="0"/>
          </a:p>
          <a:p>
            <a:endParaRPr lang="en-US" dirty="0"/>
          </a:p>
        </p:txBody>
      </p:sp>
      <p:pic>
        <p:nvPicPr>
          <p:cNvPr id="1026" name="Picture 2" descr="民俗画神品《清明上河图》(１)： 画家与艺术表现| 璀璨中华文化| 张择端| 清明节| 大纪元">
            <a:extLst>
              <a:ext uri="{FF2B5EF4-FFF2-40B4-BE49-F238E27FC236}">
                <a16:creationId xmlns:a16="http://schemas.microsoft.com/office/drawing/2014/main" id="{61708B7A-85F8-2906-2D50-8946D88FCA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73874" y="4003676"/>
            <a:ext cx="4286250" cy="1866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27490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curled page">
            <a:extLst>
              <a:ext uri="{FF2B5EF4-FFF2-40B4-BE49-F238E27FC236}">
                <a16:creationId xmlns:a16="http://schemas.microsoft.com/office/drawing/2014/main" id="{F54CE4C8-2431-43FB-87C3-391A3BFF806C}"/>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2965527" y="549804"/>
            <a:ext cx="1157288" cy="1157288"/>
          </a:xfrm>
          <a:prstGeom prst="rect">
            <a:avLst/>
          </a:prstGeom>
        </p:spPr>
      </p:pic>
      <p:sp>
        <p:nvSpPr>
          <p:cNvPr id="2" name="Title 1">
            <a:extLst>
              <a:ext uri="{FF2B5EF4-FFF2-40B4-BE49-F238E27FC236}">
                <a16:creationId xmlns:a16="http://schemas.microsoft.com/office/drawing/2014/main" id="{DFF32E04-E3CE-4175-B0D3-33D69BCB059A}"/>
              </a:ext>
            </a:extLst>
          </p:cNvPr>
          <p:cNvSpPr>
            <a:spLocks noGrp="1"/>
          </p:cNvSpPr>
          <p:nvPr>
            <p:ph type="title"/>
          </p:nvPr>
        </p:nvSpPr>
        <p:spPr/>
        <p:txBody>
          <a:bodyPr/>
          <a:lstStyle/>
          <a:p>
            <a:r>
              <a:rPr lang="en-US" dirty="0"/>
              <a:t>The grand canal Overview</a:t>
            </a:r>
          </a:p>
        </p:txBody>
      </p:sp>
      <p:sp>
        <p:nvSpPr>
          <p:cNvPr id="4" name="Text Placeholder 3">
            <a:extLst>
              <a:ext uri="{FF2B5EF4-FFF2-40B4-BE49-F238E27FC236}">
                <a16:creationId xmlns:a16="http://schemas.microsoft.com/office/drawing/2014/main" id="{5BA0452F-E4D7-4ED7-A292-A7A5A20AC516}"/>
              </a:ext>
            </a:extLst>
          </p:cNvPr>
          <p:cNvSpPr>
            <a:spLocks noGrp="1"/>
          </p:cNvSpPr>
          <p:nvPr>
            <p:ph type="body" sz="half" idx="2"/>
          </p:nvPr>
        </p:nvSpPr>
        <p:spPr/>
        <p:txBody>
          <a:bodyPr>
            <a:normAutofit fontScale="92500" lnSpcReduction="10000"/>
          </a:bodyPr>
          <a:lstStyle/>
          <a:p>
            <a:r>
              <a:rPr lang="en-US" dirty="0"/>
              <a:t>“So also parallel to this great street, but at the back of the market places, there runs a very large canal, on the bank of which towards the squares are built great houses of stone, in which the merchants from India and other foreign parts store their wares, to be handy for the markets.” – Marco Polo</a:t>
            </a:r>
          </a:p>
        </p:txBody>
      </p:sp>
      <p:pic>
        <p:nvPicPr>
          <p:cNvPr id="2050" name="Picture 2" descr="京杭大運河- 维基百科">
            <a:extLst>
              <a:ext uri="{FF2B5EF4-FFF2-40B4-BE49-F238E27FC236}">
                <a16:creationId xmlns:a16="http://schemas.microsoft.com/office/drawing/2014/main" id="{4099814F-CAB8-52F9-AAB2-7200AA1A6918}"/>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5892552" y="0"/>
            <a:ext cx="4658284" cy="6856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29622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EC826E-72DB-45B4-B092-DA86DA68C4A7}"/>
              </a:ext>
            </a:extLst>
          </p:cNvPr>
          <p:cNvSpPr>
            <a:spLocks noGrp="1"/>
          </p:cNvSpPr>
          <p:nvPr>
            <p:ph type="title"/>
          </p:nvPr>
        </p:nvSpPr>
        <p:spPr/>
        <p:txBody>
          <a:bodyPr/>
          <a:lstStyle/>
          <a:p>
            <a:r>
              <a:rPr lang="en-US" dirty="0"/>
              <a:t>Timeline</a:t>
            </a:r>
          </a:p>
        </p:txBody>
      </p:sp>
      <p:pic>
        <p:nvPicPr>
          <p:cNvPr id="24" name="Picture 23" descr="calendar icon">
            <a:extLst>
              <a:ext uri="{FF2B5EF4-FFF2-40B4-BE49-F238E27FC236}">
                <a16:creationId xmlns:a16="http://schemas.microsoft.com/office/drawing/2014/main" id="{B83E2AB1-C03F-4257-9171-5FD5FA2720DB}"/>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3001960" y="870426"/>
            <a:ext cx="742950" cy="742950"/>
          </a:xfrm>
          <a:prstGeom prst="rect">
            <a:avLst/>
          </a:prstGeom>
        </p:spPr>
      </p:pic>
      <p:sp>
        <p:nvSpPr>
          <p:cNvPr id="3" name="Text Placeholder 2">
            <a:extLst>
              <a:ext uri="{FF2B5EF4-FFF2-40B4-BE49-F238E27FC236}">
                <a16:creationId xmlns:a16="http://schemas.microsoft.com/office/drawing/2014/main" id="{1D935431-5E3F-4C1A-BED1-C5BC3D661ED8}"/>
              </a:ext>
            </a:extLst>
          </p:cNvPr>
          <p:cNvSpPr>
            <a:spLocks noGrp="1"/>
          </p:cNvSpPr>
          <p:nvPr>
            <p:ph type="body" idx="1"/>
          </p:nvPr>
        </p:nvSpPr>
        <p:spPr/>
        <p:txBody>
          <a:bodyPr/>
          <a:lstStyle/>
          <a:p>
            <a:r>
              <a:rPr lang="zh-CN" altLang="en-US" dirty="0"/>
              <a:t>“南方水多，北方水少，如有可能，借点水来也是可以的。” </a:t>
            </a:r>
            <a:r>
              <a:rPr lang="en-US" altLang="zh-CN" dirty="0"/>
              <a:t> ——</a:t>
            </a:r>
            <a:r>
              <a:rPr lang="zh-CN" altLang="en-US" dirty="0"/>
              <a:t>毛泽东，</a:t>
            </a:r>
            <a:r>
              <a:rPr lang="en-US" altLang="zh-CN" dirty="0"/>
              <a:t>1952</a:t>
            </a:r>
          </a:p>
          <a:p>
            <a:endParaRPr lang="en-US" altLang="zh-CN" dirty="0"/>
          </a:p>
        </p:txBody>
      </p:sp>
      <p:sp>
        <p:nvSpPr>
          <p:cNvPr id="32" name="Text Placeholder 31">
            <a:extLst>
              <a:ext uri="{FF2B5EF4-FFF2-40B4-BE49-F238E27FC236}">
                <a16:creationId xmlns:a16="http://schemas.microsoft.com/office/drawing/2014/main" id="{E9D7F99C-4A63-4AF2-8DFC-783C463444FE}"/>
              </a:ext>
            </a:extLst>
          </p:cNvPr>
          <p:cNvSpPr>
            <a:spLocks noGrp="1"/>
          </p:cNvSpPr>
          <p:nvPr>
            <p:ph type="body" sz="quarter" idx="14"/>
          </p:nvPr>
        </p:nvSpPr>
        <p:spPr>
          <a:xfrm>
            <a:off x="1216192" y="4596592"/>
            <a:ext cx="1310050" cy="959003"/>
          </a:xfrm>
        </p:spPr>
        <p:txBody>
          <a:bodyPr/>
          <a:lstStyle/>
          <a:p>
            <a:pPr>
              <a:spcAft>
                <a:spcPts val="0"/>
              </a:spcAft>
            </a:pPr>
            <a:r>
              <a:rPr lang="en-US" dirty="0"/>
              <a:t>[Warring States ]</a:t>
            </a:r>
          </a:p>
          <a:p>
            <a:pPr>
              <a:spcAft>
                <a:spcPts val="0"/>
              </a:spcAft>
            </a:pPr>
            <a:r>
              <a:rPr lang="en-US" dirty="0"/>
              <a:t>486 BC</a:t>
            </a:r>
          </a:p>
        </p:txBody>
      </p:sp>
      <p:sp>
        <p:nvSpPr>
          <p:cNvPr id="11" name="Oval 9" descr="decorative element">
            <a:extLst>
              <a:ext uri="{FF2B5EF4-FFF2-40B4-BE49-F238E27FC236}">
                <a16:creationId xmlns:a16="http://schemas.microsoft.com/office/drawing/2014/main" id="{6A7147D9-5182-4F63-A1F6-2C7F380BCAEC}"/>
              </a:ext>
              <a:ext uri="{C183D7F6-B498-43B3-948B-1728B52AA6E4}">
                <adec:decorative xmlns:adec="http://schemas.microsoft.com/office/drawing/2017/decorative" val="1"/>
              </a:ext>
            </a:extLst>
          </p:cNvPr>
          <p:cNvSpPr>
            <a:spLocks noChangeArrowheads="1"/>
          </p:cNvSpPr>
          <p:nvPr/>
        </p:nvSpPr>
        <p:spPr bwMode="auto">
          <a:xfrm>
            <a:off x="1711580" y="5547118"/>
            <a:ext cx="252000" cy="252000"/>
          </a:xfrm>
          <a:prstGeom prst="ellipse">
            <a:avLst/>
          </a:prstGeom>
          <a:solidFill>
            <a:schemeClr val="bg1">
              <a:lumMod val="65000"/>
              <a:lumOff val="35000"/>
            </a:schemeClr>
          </a:solidFill>
          <a:ln w="9525">
            <a:solidFill>
              <a:schemeClr val="bg2">
                <a:lumMod val="75000"/>
                <a:lumOff val="25000"/>
              </a:schemeClr>
            </a:solidFill>
          </a:ln>
          <a:effectLst>
            <a:glow rad="63500">
              <a:schemeClr val="bg2">
                <a:lumMod val="75000"/>
                <a:lumOff val="25000"/>
                <a:alpha val="40000"/>
              </a:schemeClr>
            </a:glow>
          </a:effectLst>
        </p:spPr>
        <p:txBody>
          <a:bodyPr/>
          <a:lstStyle/>
          <a:p>
            <a:pPr eaLnBrk="1" fontAlgn="auto" hangingPunct="1">
              <a:spcBef>
                <a:spcPts val="0"/>
              </a:spcBef>
              <a:spcAft>
                <a:spcPts val="0"/>
              </a:spcAft>
              <a:defRPr/>
            </a:pPr>
            <a:endParaRPr lang="en-US" dirty="0">
              <a:latin typeface="+mj-lt"/>
            </a:endParaRPr>
          </a:p>
        </p:txBody>
      </p:sp>
      <p:sp>
        <p:nvSpPr>
          <p:cNvPr id="33" name="Text Placeholder 32">
            <a:extLst>
              <a:ext uri="{FF2B5EF4-FFF2-40B4-BE49-F238E27FC236}">
                <a16:creationId xmlns:a16="http://schemas.microsoft.com/office/drawing/2014/main" id="{11214B34-DA9D-4C1E-8508-23F492C53998}"/>
              </a:ext>
            </a:extLst>
          </p:cNvPr>
          <p:cNvSpPr>
            <a:spLocks noGrp="1"/>
          </p:cNvSpPr>
          <p:nvPr>
            <p:ph type="body" sz="quarter" idx="15"/>
          </p:nvPr>
        </p:nvSpPr>
        <p:spPr>
          <a:xfrm>
            <a:off x="3299250" y="4596592"/>
            <a:ext cx="1310050" cy="959003"/>
          </a:xfrm>
        </p:spPr>
        <p:txBody>
          <a:bodyPr/>
          <a:lstStyle/>
          <a:p>
            <a:pPr>
              <a:spcAft>
                <a:spcPts val="0"/>
              </a:spcAft>
            </a:pPr>
            <a:r>
              <a:rPr lang="en-US" dirty="0"/>
              <a:t>[Sui Dynasty]</a:t>
            </a:r>
          </a:p>
          <a:p>
            <a:pPr>
              <a:spcAft>
                <a:spcPts val="0"/>
              </a:spcAft>
            </a:pPr>
            <a:r>
              <a:rPr lang="en-US" dirty="0"/>
              <a:t>605</a:t>
            </a:r>
          </a:p>
        </p:txBody>
      </p:sp>
      <p:sp>
        <p:nvSpPr>
          <p:cNvPr id="15" name="Oval 14" descr="decorative element">
            <a:extLst>
              <a:ext uri="{FF2B5EF4-FFF2-40B4-BE49-F238E27FC236}">
                <a16:creationId xmlns:a16="http://schemas.microsoft.com/office/drawing/2014/main" id="{3184FF17-95E1-488F-85D0-829B6630F938}"/>
              </a:ext>
              <a:ext uri="{C183D7F6-B498-43B3-948B-1728B52AA6E4}">
                <adec:decorative xmlns:adec="http://schemas.microsoft.com/office/drawing/2017/decorative" val="1"/>
              </a:ext>
            </a:extLst>
          </p:cNvPr>
          <p:cNvSpPr>
            <a:spLocks noChangeArrowheads="1"/>
          </p:cNvSpPr>
          <p:nvPr/>
        </p:nvSpPr>
        <p:spPr bwMode="auto">
          <a:xfrm>
            <a:off x="3829549" y="5547118"/>
            <a:ext cx="252000" cy="252000"/>
          </a:xfrm>
          <a:prstGeom prst="ellipse">
            <a:avLst/>
          </a:prstGeom>
          <a:solidFill>
            <a:schemeClr val="bg1">
              <a:lumMod val="65000"/>
              <a:lumOff val="35000"/>
            </a:schemeClr>
          </a:solidFill>
          <a:ln>
            <a:solidFill>
              <a:schemeClr val="bg2">
                <a:lumMod val="75000"/>
                <a:lumOff val="25000"/>
              </a:schemeClr>
            </a:solidFill>
          </a:ln>
          <a:effectLst>
            <a:glow rad="63500">
              <a:schemeClr val="bg2">
                <a:lumMod val="75000"/>
                <a:lumOff val="25000"/>
                <a:alpha val="40000"/>
              </a:schemeClr>
            </a:glow>
          </a:effectLst>
        </p:spPr>
        <p:txBody>
          <a:bodyPr/>
          <a:lstStyle/>
          <a:p>
            <a:pPr eaLnBrk="1" fontAlgn="auto" hangingPunct="1">
              <a:spcBef>
                <a:spcPts val="0"/>
              </a:spcBef>
              <a:spcAft>
                <a:spcPts val="0"/>
              </a:spcAft>
              <a:defRPr/>
            </a:pPr>
            <a:endParaRPr lang="en-US" dirty="0">
              <a:latin typeface="+mj-lt"/>
            </a:endParaRPr>
          </a:p>
        </p:txBody>
      </p:sp>
      <p:sp>
        <p:nvSpPr>
          <p:cNvPr id="34" name="Text Placeholder 33">
            <a:extLst>
              <a:ext uri="{FF2B5EF4-FFF2-40B4-BE49-F238E27FC236}">
                <a16:creationId xmlns:a16="http://schemas.microsoft.com/office/drawing/2014/main" id="{181BCB65-05D6-4968-A705-E5461BD4B7EF}"/>
              </a:ext>
            </a:extLst>
          </p:cNvPr>
          <p:cNvSpPr>
            <a:spLocks noGrp="1"/>
          </p:cNvSpPr>
          <p:nvPr>
            <p:ph type="body" sz="quarter" idx="16"/>
          </p:nvPr>
        </p:nvSpPr>
        <p:spPr>
          <a:xfrm>
            <a:off x="5382308" y="4596592"/>
            <a:ext cx="1310050" cy="959003"/>
          </a:xfrm>
        </p:spPr>
        <p:txBody>
          <a:bodyPr/>
          <a:lstStyle/>
          <a:p>
            <a:pPr>
              <a:spcAft>
                <a:spcPts val="0"/>
              </a:spcAft>
            </a:pPr>
            <a:r>
              <a:rPr lang="en-US" dirty="0"/>
              <a:t>[Yuan Dynasty]</a:t>
            </a:r>
          </a:p>
          <a:p>
            <a:pPr>
              <a:spcAft>
                <a:spcPts val="0"/>
              </a:spcAft>
            </a:pPr>
            <a:r>
              <a:rPr lang="en-US" dirty="0"/>
              <a:t>1281</a:t>
            </a:r>
          </a:p>
        </p:txBody>
      </p:sp>
      <p:sp>
        <p:nvSpPr>
          <p:cNvPr id="16" name="Oval 19" descr="decorative element">
            <a:extLst>
              <a:ext uri="{FF2B5EF4-FFF2-40B4-BE49-F238E27FC236}">
                <a16:creationId xmlns:a16="http://schemas.microsoft.com/office/drawing/2014/main" id="{E8029F86-BAEB-4FB6-9968-621202C1E881}"/>
              </a:ext>
              <a:ext uri="{C183D7F6-B498-43B3-948B-1728B52AA6E4}">
                <adec:decorative xmlns:adec="http://schemas.microsoft.com/office/drawing/2017/decorative" val="1"/>
              </a:ext>
            </a:extLst>
          </p:cNvPr>
          <p:cNvSpPr>
            <a:spLocks noChangeArrowheads="1"/>
          </p:cNvSpPr>
          <p:nvPr/>
        </p:nvSpPr>
        <p:spPr bwMode="auto">
          <a:xfrm>
            <a:off x="5908702" y="5547912"/>
            <a:ext cx="252000" cy="252000"/>
          </a:xfrm>
          <a:prstGeom prst="ellipse">
            <a:avLst/>
          </a:prstGeom>
          <a:solidFill>
            <a:schemeClr val="bg1">
              <a:lumMod val="65000"/>
              <a:lumOff val="35000"/>
            </a:schemeClr>
          </a:solidFill>
          <a:ln>
            <a:solidFill>
              <a:schemeClr val="bg2">
                <a:lumMod val="75000"/>
                <a:lumOff val="25000"/>
              </a:schemeClr>
            </a:solidFill>
          </a:ln>
          <a:effectLst>
            <a:glow rad="63500">
              <a:schemeClr val="bg2">
                <a:lumMod val="75000"/>
                <a:lumOff val="25000"/>
                <a:alpha val="40000"/>
              </a:schemeClr>
            </a:glow>
          </a:effectLst>
        </p:spPr>
        <p:txBody>
          <a:bodyPr/>
          <a:lstStyle/>
          <a:p>
            <a:pPr eaLnBrk="1" fontAlgn="auto" hangingPunct="1">
              <a:spcBef>
                <a:spcPts val="0"/>
              </a:spcBef>
              <a:spcAft>
                <a:spcPts val="0"/>
              </a:spcAft>
              <a:defRPr/>
            </a:pPr>
            <a:endParaRPr lang="en-US" dirty="0">
              <a:latin typeface="+mj-lt"/>
            </a:endParaRPr>
          </a:p>
        </p:txBody>
      </p:sp>
      <p:sp>
        <p:nvSpPr>
          <p:cNvPr id="35" name="Text Placeholder 34">
            <a:extLst>
              <a:ext uri="{FF2B5EF4-FFF2-40B4-BE49-F238E27FC236}">
                <a16:creationId xmlns:a16="http://schemas.microsoft.com/office/drawing/2014/main" id="{2EF458CD-7F65-4446-8840-6E8C9C68317E}"/>
              </a:ext>
            </a:extLst>
          </p:cNvPr>
          <p:cNvSpPr>
            <a:spLocks noGrp="1"/>
          </p:cNvSpPr>
          <p:nvPr>
            <p:ph type="body" sz="quarter" idx="17"/>
          </p:nvPr>
        </p:nvSpPr>
        <p:spPr>
          <a:xfrm>
            <a:off x="7465366" y="4596592"/>
            <a:ext cx="1310050" cy="959003"/>
          </a:xfrm>
        </p:spPr>
        <p:txBody>
          <a:bodyPr/>
          <a:lstStyle/>
          <a:p>
            <a:pPr>
              <a:spcAft>
                <a:spcPts val="0"/>
              </a:spcAft>
            </a:pPr>
            <a:r>
              <a:rPr lang="en-US" dirty="0"/>
              <a:t>[Late Qing]</a:t>
            </a:r>
          </a:p>
          <a:p>
            <a:pPr>
              <a:spcAft>
                <a:spcPts val="0"/>
              </a:spcAft>
            </a:pPr>
            <a:r>
              <a:rPr lang="en-US" dirty="0"/>
              <a:t>1850</a:t>
            </a:r>
          </a:p>
        </p:txBody>
      </p:sp>
      <p:sp>
        <p:nvSpPr>
          <p:cNvPr id="17" name="Oval 270" descr="decorative element">
            <a:extLst>
              <a:ext uri="{FF2B5EF4-FFF2-40B4-BE49-F238E27FC236}">
                <a16:creationId xmlns:a16="http://schemas.microsoft.com/office/drawing/2014/main" id="{A8F4EDB0-C386-4CCF-B742-D9788F7B7C44}"/>
              </a:ext>
              <a:ext uri="{C183D7F6-B498-43B3-948B-1728B52AA6E4}">
                <adec:decorative xmlns:adec="http://schemas.microsoft.com/office/drawing/2017/decorative" val="1"/>
              </a:ext>
            </a:extLst>
          </p:cNvPr>
          <p:cNvSpPr>
            <a:spLocks noChangeArrowheads="1"/>
          </p:cNvSpPr>
          <p:nvPr/>
        </p:nvSpPr>
        <p:spPr bwMode="auto">
          <a:xfrm>
            <a:off x="7988741" y="5547118"/>
            <a:ext cx="252000" cy="252000"/>
          </a:xfrm>
          <a:prstGeom prst="ellipse">
            <a:avLst/>
          </a:prstGeom>
          <a:solidFill>
            <a:schemeClr val="bg1">
              <a:lumMod val="65000"/>
              <a:lumOff val="35000"/>
            </a:schemeClr>
          </a:solidFill>
          <a:ln>
            <a:solidFill>
              <a:schemeClr val="bg2">
                <a:lumMod val="75000"/>
                <a:lumOff val="25000"/>
              </a:schemeClr>
            </a:solidFill>
          </a:ln>
          <a:effectLst>
            <a:glow rad="63500">
              <a:schemeClr val="bg2">
                <a:lumMod val="75000"/>
                <a:lumOff val="25000"/>
                <a:alpha val="40000"/>
              </a:schemeClr>
            </a:glow>
          </a:effectLst>
        </p:spPr>
        <p:txBody>
          <a:bodyPr/>
          <a:lstStyle/>
          <a:p>
            <a:pPr eaLnBrk="1" fontAlgn="auto" hangingPunct="1">
              <a:spcBef>
                <a:spcPts val="0"/>
              </a:spcBef>
              <a:spcAft>
                <a:spcPts val="0"/>
              </a:spcAft>
              <a:defRPr/>
            </a:pPr>
            <a:endParaRPr lang="en-US" dirty="0">
              <a:latin typeface="+mj-lt"/>
            </a:endParaRPr>
          </a:p>
        </p:txBody>
      </p:sp>
      <p:sp>
        <p:nvSpPr>
          <p:cNvPr id="36" name="Text Placeholder 35">
            <a:extLst>
              <a:ext uri="{FF2B5EF4-FFF2-40B4-BE49-F238E27FC236}">
                <a16:creationId xmlns:a16="http://schemas.microsoft.com/office/drawing/2014/main" id="{E14C2379-D648-4FA4-892B-A031C8CF38FA}"/>
              </a:ext>
            </a:extLst>
          </p:cNvPr>
          <p:cNvSpPr>
            <a:spLocks noGrp="1"/>
          </p:cNvSpPr>
          <p:nvPr>
            <p:ph type="body" sz="quarter" idx="18"/>
          </p:nvPr>
        </p:nvSpPr>
        <p:spPr>
          <a:xfrm>
            <a:off x="9548424" y="4596592"/>
            <a:ext cx="1310050" cy="959003"/>
          </a:xfrm>
        </p:spPr>
        <p:txBody>
          <a:bodyPr/>
          <a:lstStyle/>
          <a:p>
            <a:pPr>
              <a:spcAft>
                <a:spcPts val="0"/>
              </a:spcAft>
            </a:pPr>
            <a:r>
              <a:rPr lang="en-US" dirty="0"/>
              <a:t>[Modern China]</a:t>
            </a:r>
          </a:p>
          <a:p>
            <a:pPr>
              <a:spcAft>
                <a:spcPts val="0"/>
              </a:spcAft>
            </a:pPr>
            <a:r>
              <a:rPr lang="en-US" dirty="0"/>
              <a:t>1981</a:t>
            </a:r>
          </a:p>
        </p:txBody>
      </p:sp>
      <p:sp>
        <p:nvSpPr>
          <p:cNvPr id="13" name="Oval 11" descr="decorative element">
            <a:extLst>
              <a:ext uri="{FF2B5EF4-FFF2-40B4-BE49-F238E27FC236}">
                <a16:creationId xmlns:a16="http://schemas.microsoft.com/office/drawing/2014/main" id="{D62D13F9-C589-486F-8D76-6D51992A2E08}"/>
              </a:ext>
              <a:ext uri="{C183D7F6-B498-43B3-948B-1728B52AA6E4}">
                <adec:decorative xmlns:adec="http://schemas.microsoft.com/office/drawing/2017/decorative" val="1"/>
              </a:ext>
            </a:extLst>
          </p:cNvPr>
          <p:cNvSpPr>
            <a:spLocks noChangeArrowheads="1"/>
          </p:cNvSpPr>
          <p:nvPr/>
        </p:nvSpPr>
        <p:spPr bwMode="auto">
          <a:xfrm>
            <a:off x="10059449" y="5541356"/>
            <a:ext cx="288000" cy="288000"/>
          </a:xfrm>
          <a:prstGeom prst="ellipse">
            <a:avLst/>
          </a:prstGeom>
          <a:solidFill>
            <a:schemeClr val="bg1">
              <a:lumMod val="50000"/>
              <a:lumOff val="50000"/>
            </a:schemeClr>
          </a:solidFill>
          <a:ln w="15875">
            <a:solidFill>
              <a:schemeClr val="bg2">
                <a:lumMod val="50000"/>
                <a:lumOff val="50000"/>
              </a:schemeClr>
            </a:solidFill>
          </a:ln>
          <a:effectLst>
            <a:glow rad="101600">
              <a:schemeClr val="bg2">
                <a:lumMod val="75000"/>
                <a:lumOff val="25000"/>
                <a:alpha val="60000"/>
              </a:schemeClr>
            </a:glow>
          </a:effectLst>
        </p:spPr>
        <p:txBody>
          <a:bodyPr/>
          <a:lstStyle/>
          <a:p>
            <a:pPr eaLnBrk="1" fontAlgn="auto" hangingPunct="1">
              <a:spcBef>
                <a:spcPts val="0"/>
              </a:spcBef>
              <a:spcAft>
                <a:spcPts val="0"/>
              </a:spcAft>
              <a:defRPr/>
            </a:pPr>
            <a:endParaRPr lang="en-US" dirty="0">
              <a:latin typeface="+mj-lt"/>
            </a:endParaRPr>
          </a:p>
        </p:txBody>
      </p:sp>
      <p:sp>
        <p:nvSpPr>
          <p:cNvPr id="10" name="Rectangle 7" descr="timeline">
            <a:extLst>
              <a:ext uri="{FF2B5EF4-FFF2-40B4-BE49-F238E27FC236}">
                <a16:creationId xmlns:a16="http://schemas.microsoft.com/office/drawing/2014/main" id="{2B8D0290-68FF-400B-B201-1F38FEE7607A}"/>
              </a:ext>
              <a:ext uri="{C183D7F6-B498-43B3-948B-1728B52AA6E4}">
                <adec:decorative xmlns:adec="http://schemas.microsoft.com/office/drawing/2017/decorative" val="1"/>
              </a:ext>
            </a:extLst>
          </p:cNvPr>
          <p:cNvSpPr>
            <a:spLocks noChangeArrowheads="1"/>
          </p:cNvSpPr>
          <p:nvPr/>
        </p:nvSpPr>
        <p:spPr bwMode="auto">
          <a:xfrm>
            <a:off x="1884000" y="5673118"/>
            <a:ext cx="8424000" cy="20638"/>
          </a:xfrm>
          <a:prstGeom prst="rect">
            <a:avLst/>
          </a:prstGeom>
          <a:solidFill>
            <a:schemeClr val="tx1">
              <a:lumMod val="50000"/>
            </a:schemeClr>
          </a:solidFill>
          <a:ln w="9525">
            <a:noFill/>
            <a:miter lim="800000"/>
            <a:headEnd/>
            <a:tailEnd/>
          </a:ln>
        </p:spPr>
        <p:txBody>
          <a:bodyPr/>
          <a:lstStyle/>
          <a:p>
            <a:pPr eaLnBrk="1" fontAlgn="auto" hangingPunct="1">
              <a:spcBef>
                <a:spcPts val="0"/>
              </a:spcBef>
              <a:spcAft>
                <a:spcPts val="0"/>
              </a:spcAft>
              <a:defRPr/>
            </a:pPr>
            <a:endParaRPr lang="en-US" dirty="0">
              <a:latin typeface="+mj-lt"/>
            </a:endParaRPr>
          </a:p>
        </p:txBody>
      </p:sp>
      <p:pic>
        <p:nvPicPr>
          <p:cNvPr id="1026" name="Picture 2" descr="Search in sidebar query">
            <a:extLst>
              <a:ext uri="{FF2B5EF4-FFF2-40B4-BE49-F238E27FC236}">
                <a16:creationId xmlns:a16="http://schemas.microsoft.com/office/drawing/2014/main" id="{E6C6DC4E-A0E8-6FB2-B3CE-71F357C85FB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63705" y="2398237"/>
            <a:ext cx="4089994" cy="15593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70410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ED3C6-003C-4A2D-B351-F00A04BF6251}"/>
              </a:ext>
            </a:extLst>
          </p:cNvPr>
          <p:cNvSpPr>
            <a:spLocks noGrp="1"/>
          </p:cNvSpPr>
          <p:nvPr>
            <p:ph type="title"/>
          </p:nvPr>
        </p:nvSpPr>
        <p:spPr/>
        <p:txBody>
          <a:bodyPr/>
          <a:lstStyle/>
          <a:p>
            <a:r>
              <a:rPr lang="en-US" dirty="0"/>
              <a:t>Early canal in the warring state era (480 </a:t>
            </a:r>
            <a:r>
              <a:rPr lang="en-US" dirty="0" err="1"/>
              <a:t>bc</a:t>
            </a:r>
            <a:r>
              <a:rPr lang="en-US" dirty="0"/>
              <a:t>)</a:t>
            </a:r>
          </a:p>
        </p:txBody>
      </p:sp>
      <p:sp>
        <p:nvSpPr>
          <p:cNvPr id="4" name="Text Placeholder 3">
            <a:extLst>
              <a:ext uri="{FF2B5EF4-FFF2-40B4-BE49-F238E27FC236}">
                <a16:creationId xmlns:a16="http://schemas.microsoft.com/office/drawing/2014/main" id="{44FA16B2-6A61-4B79-B91C-B41F21F14F7D}"/>
              </a:ext>
            </a:extLst>
          </p:cNvPr>
          <p:cNvSpPr>
            <a:spLocks noGrp="1"/>
          </p:cNvSpPr>
          <p:nvPr>
            <p:ph type="body" sz="half" idx="2"/>
          </p:nvPr>
        </p:nvSpPr>
        <p:spPr/>
        <p:txBody>
          <a:bodyPr/>
          <a:lstStyle/>
          <a:p>
            <a:pPr marL="285750" indent="-285750">
              <a:buFont typeface="Arial" panose="020B0604020202020204" pitchFamily="34" charset="0"/>
              <a:buChar char="•"/>
            </a:pPr>
            <a:r>
              <a:rPr lang="en-US" dirty="0" err="1"/>
              <a:t>Fuchai</a:t>
            </a:r>
            <a:r>
              <a:rPr lang="en-US" dirty="0"/>
              <a:t>  (</a:t>
            </a:r>
            <a:r>
              <a:rPr lang="ja-JP" altLang="en-US" dirty="0"/>
              <a:t>夫差) o</a:t>
            </a:r>
            <a:r>
              <a:rPr lang="en-US" dirty="0"/>
              <a:t>f  Wu Kingdom build the Canal in Yangzhou area to attack the Qi Kingdom.</a:t>
            </a:r>
          </a:p>
          <a:p>
            <a:pPr marL="285750" indent="-285750">
              <a:buClr>
                <a:srgbClr val="FFFFFF"/>
              </a:buClr>
              <a:buFont typeface="Arial" panose="020B0604020202020204" pitchFamily="34" charset="0"/>
              <a:buChar char="•"/>
            </a:pPr>
            <a:r>
              <a:rPr lang="en-US" dirty="0"/>
              <a:t>Most canals connected two natural waters together.</a:t>
            </a:r>
          </a:p>
          <a:p>
            <a:pPr marL="285750" indent="-285750">
              <a:buClr>
                <a:srgbClr val="FFFFFF"/>
              </a:buClr>
              <a:buFont typeface="Arial" panose="020B0604020202020204" pitchFamily="34" charset="0"/>
              <a:buChar char="•"/>
            </a:pPr>
            <a:r>
              <a:rPr lang="en-US" dirty="0"/>
              <a:t>Hwai River and the Yangtze River were connected.</a:t>
            </a:r>
          </a:p>
          <a:p>
            <a:pPr marL="285750" indent="-285750">
              <a:buClr>
                <a:srgbClr val="FFFFFF"/>
              </a:buClr>
              <a:buFont typeface="Arial" panose="020B0604020202020204" pitchFamily="34" charset="0"/>
              <a:buChar char="•"/>
            </a:pPr>
            <a:endParaRPr lang="en-US" dirty="0"/>
          </a:p>
        </p:txBody>
      </p:sp>
      <p:pic>
        <p:nvPicPr>
          <p:cNvPr id="3074" name="Picture 2" descr="千问千寻大运河②|江南大地上，古老的运河怎样萌芽生长_新华报业网">
            <a:extLst>
              <a:ext uri="{FF2B5EF4-FFF2-40B4-BE49-F238E27FC236}">
                <a16:creationId xmlns:a16="http://schemas.microsoft.com/office/drawing/2014/main" id="{4019B902-342B-4ED6-A2F2-9544D04717F1}"/>
              </a:ext>
            </a:extLst>
          </p:cNvPr>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l="8662" r="8662"/>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38949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EB6368-C495-CCCA-FE53-4951D1ECE192}"/>
              </a:ext>
            </a:extLst>
          </p:cNvPr>
          <p:cNvSpPr>
            <a:spLocks noGrp="1"/>
          </p:cNvSpPr>
          <p:nvPr>
            <p:ph type="title"/>
          </p:nvPr>
        </p:nvSpPr>
        <p:spPr>
          <a:xfrm>
            <a:off x="1457326" y="995967"/>
            <a:ext cx="4638674" cy="1260000"/>
          </a:xfrm>
        </p:spPr>
        <p:txBody>
          <a:bodyPr/>
          <a:lstStyle/>
          <a:p>
            <a:r>
              <a:rPr lang="en-US" dirty="0"/>
              <a:t>Sui Dynasty (581-618)</a:t>
            </a:r>
          </a:p>
        </p:txBody>
      </p:sp>
      <p:sp>
        <p:nvSpPr>
          <p:cNvPr id="4" name="Text Placeholder 3">
            <a:extLst>
              <a:ext uri="{FF2B5EF4-FFF2-40B4-BE49-F238E27FC236}">
                <a16:creationId xmlns:a16="http://schemas.microsoft.com/office/drawing/2014/main" id="{0A4B57D0-CEC5-AFF7-F6F2-778229F2CE32}"/>
              </a:ext>
            </a:extLst>
          </p:cNvPr>
          <p:cNvSpPr>
            <a:spLocks noGrp="1"/>
          </p:cNvSpPr>
          <p:nvPr>
            <p:ph type="body" sz="half" idx="2"/>
          </p:nvPr>
        </p:nvSpPr>
        <p:spPr>
          <a:xfrm>
            <a:off x="1139326" y="2142845"/>
            <a:ext cx="5010151" cy="3476618"/>
          </a:xfrm>
        </p:spPr>
        <p:txBody>
          <a:bodyPr>
            <a:normAutofit fontScale="85000" lnSpcReduction="10000"/>
          </a:bodyPr>
          <a:lstStyle/>
          <a:p>
            <a:pPr marL="285750" indent="-285750">
              <a:buFont typeface="Arial" panose="020B0604020202020204" pitchFamily="34" charset="0"/>
              <a:buChar char="•"/>
            </a:pPr>
            <a:r>
              <a:rPr lang="en-US" dirty="0"/>
              <a:t>It connected Hangzhou and Beijing to Luoyang.</a:t>
            </a:r>
          </a:p>
          <a:p>
            <a:pPr marL="285750" indent="-285750">
              <a:buFont typeface="Arial" panose="020B0604020202020204" pitchFamily="34" charset="0"/>
              <a:buChar char="•"/>
            </a:pPr>
            <a:r>
              <a:rPr lang="en-US" dirty="0"/>
              <a:t>Many northerners escaped to the south due to constant warfare.</a:t>
            </a:r>
          </a:p>
          <a:p>
            <a:pPr marL="285750" indent="-285750">
              <a:buFont typeface="Arial" panose="020B0604020202020204" pitchFamily="34" charset="0"/>
              <a:buChar char="•"/>
            </a:pPr>
            <a:r>
              <a:rPr lang="en-US" dirty="0"/>
              <a:t>The north lacked food and other resources.</a:t>
            </a:r>
          </a:p>
          <a:p>
            <a:pPr marL="285750" indent="-285750">
              <a:buFont typeface="Arial" panose="020B0604020202020204" pitchFamily="34" charset="0"/>
              <a:buChar char="•"/>
            </a:pPr>
            <a:r>
              <a:rPr lang="en-US" dirty="0"/>
              <a:t>The canal is great to send troops to both directions.</a:t>
            </a:r>
          </a:p>
          <a:p>
            <a:pPr marL="285750" indent="-285750">
              <a:buFont typeface="Arial" panose="020B0604020202020204" pitchFamily="34" charset="0"/>
              <a:buChar char="•"/>
            </a:pPr>
            <a:r>
              <a:rPr lang="en-US" dirty="0"/>
              <a:t>The emperor could travel to the south easier.</a:t>
            </a:r>
          </a:p>
          <a:p>
            <a:pPr marL="285750" indent="-285750">
              <a:buFont typeface="Arial" panose="020B0604020202020204" pitchFamily="34" charset="0"/>
              <a:buChar char="•"/>
            </a:pPr>
            <a:r>
              <a:rPr lang="en-US" dirty="0"/>
              <a:t>The canal connected the southern part of China to the Silk Road.</a:t>
            </a:r>
          </a:p>
          <a:p>
            <a:pPr marL="285750" indent="-285750">
              <a:buFont typeface="Arial" panose="020B0604020202020204" pitchFamily="34" charset="0"/>
              <a:buChar char="•"/>
            </a:pPr>
            <a:r>
              <a:rPr lang="en-US" dirty="0"/>
              <a:t>Yangzhou became the economic center of China.</a:t>
            </a:r>
          </a:p>
          <a:p>
            <a:pPr marL="285750" indent="-285750">
              <a:buFont typeface="Arial" panose="020B0604020202020204" pitchFamily="34" charset="0"/>
              <a:buChar char="•"/>
            </a:pPr>
            <a:r>
              <a:rPr lang="en-US" dirty="0"/>
              <a:t>Tang Dynasty (618-907) was greatly benefitted from the canal.</a:t>
            </a:r>
          </a:p>
          <a:p>
            <a:pPr marL="285750" indent="-285750">
              <a:buFont typeface="Arial" panose="020B0604020202020204" pitchFamily="34" charset="0"/>
              <a:buChar char="•"/>
            </a:pPr>
            <a:endParaRPr lang="en-US" dirty="0"/>
          </a:p>
        </p:txBody>
      </p:sp>
      <p:pic>
        <p:nvPicPr>
          <p:cNvPr id="1036" name="Picture 12" descr="京杭大运河和隋朝大运河有什么区别？ _史海钩沉_嘻嘻网">
            <a:extLst>
              <a:ext uri="{FF2B5EF4-FFF2-40B4-BE49-F238E27FC236}">
                <a16:creationId xmlns:a16="http://schemas.microsoft.com/office/drawing/2014/main" id="{41B941AC-D51E-BA4B-0375-ACE38267C4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3532" y="995967"/>
            <a:ext cx="4876800" cy="47434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93981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3277BB-9645-0BFB-315F-730330C13622}"/>
              </a:ext>
            </a:extLst>
          </p:cNvPr>
          <p:cNvSpPr>
            <a:spLocks noGrp="1"/>
          </p:cNvSpPr>
          <p:nvPr>
            <p:ph type="title"/>
          </p:nvPr>
        </p:nvSpPr>
        <p:spPr/>
        <p:txBody>
          <a:bodyPr/>
          <a:lstStyle/>
          <a:p>
            <a:r>
              <a:rPr lang="en-US" dirty="0"/>
              <a:t>Yuan dynasty (1271-1368)</a:t>
            </a:r>
          </a:p>
        </p:txBody>
      </p:sp>
      <p:sp>
        <p:nvSpPr>
          <p:cNvPr id="4" name="Text Placeholder 3">
            <a:extLst>
              <a:ext uri="{FF2B5EF4-FFF2-40B4-BE49-F238E27FC236}">
                <a16:creationId xmlns:a16="http://schemas.microsoft.com/office/drawing/2014/main" id="{D5BD6BBD-48DF-42E5-1626-0ECAF19AE04B}"/>
              </a:ext>
            </a:extLst>
          </p:cNvPr>
          <p:cNvSpPr>
            <a:spLocks noGrp="1"/>
          </p:cNvSpPr>
          <p:nvPr>
            <p:ph type="body" sz="half" idx="2"/>
          </p:nvPr>
        </p:nvSpPr>
        <p:spPr/>
        <p:txBody>
          <a:bodyPr/>
          <a:lstStyle/>
          <a:p>
            <a:pPr marL="285750" indent="-285750">
              <a:buFont typeface="Arial" panose="020B0604020202020204" pitchFamily="34" charset="0"/>
              <a:buChar char="•"/>
            </a:pPr>
            <a:r>
              <a:rPr lang="en-US" dirty="0"/>
              <a:t>Mongolians ruled over China and settled in Beijing.</a:t>
            </a:r>
          </a:p>
          <a:p>
            <a:pPr marL="285750" indent="-285750">
              <a:buFont typeface="Arial" panose="020B0604020202020204" pitchFamily="34" charset="0"/>
              <a:buChar char="•"/>
            </a:pPr>
            <a:r>
              <a:rPr lang="en-US" dirty="0"/>
              <a:t>The prosperity gap between the north and the south widened.</a:t>
            </a:r>
          </a:p>
          <a:p>
            <a:pPr marL="285750" indent="-285750">
              <a:buFont typeface="Arial" panose="020B0604020202020204" pitchFamily="34" charset="0"/>
              <a:buChar char="•"/>
            </a:pPr>
            <a:r>
              <a:rPr lang="en-US" dirty="0"/>
              <a:t>They considered Luoyang as a detour and rerouted the canal.</a:t>
            </a:r>
          </a:p>
          <a:p>
            <a:pPr marL="285750" indent="-285750">
              <a:buFont typeface="Arial" panose="020B0604020202020204" pitchFamily="34" charset="0"/>
              <a:buChar char="•"/>
            </a:pPr>
            <a:r>
              <a:rPr lang="en-US" dirty="0"/>
              <a:t>The canal in the north was destroyed during the constant warfare between Song and Jin (1127-1279).</a:t>
            </a:r>
          </a:p>
          <a:p>
            <a:pPr marL="285750" indent="-285750">
              <a:buFont typeface="Arial" panose="020B0604020202020204" pitchFamily="34" charset="0"/>
              <a:buChar char="•"/>
            </a:pPr>
            <a:r>
              <a:rPr lang="en-US" dirty="0"/>
              <a:t>Luoyang lost its political and economical significance in China.</a:t>
            </a:r>
          </a:p>
          <a:p>
            <a:pPr marL="285750" indent="-285750">
              <a:buFont typeface="Arial" panose="020B0604020202020204" pitchFamily="34" charset="0"/>
              <a:buChar char="•"/>
            </a:pPr>
            <a:r>
              <a:rPr lang="en-US" dirty="0"/>
              <a:t>Sea routes were developed, but canal proved to be safer.</a:t>
            </a:r>
          </a:p>
          <a:p>
            <a:pPr marL="285750" indent="-285750">
              <a:buFont typeface="Arial" panose="020B0604020202020204" pitchFamily="34" charset="0"/>
              <a:buChar char="•"/>
            </a:pPr>
            <a:endParaRPr lang="en-US" dirty="0"/>
          </a:p>
          <a:p>
            <a:endParaRPr lang="en-US" dirty="0"/>
          </a:p>
        </p:txBody>
      </p:sp>
      <p:pic>
        <p:nvPicPr>
          <p:cNvPr id="2050" name="Picture 2" descr="中国大运河就是京杭大运河吗？这个中国运河帝国到底有多令人震撼_手机搜狐网">
            <a:extLst>
              <a:ext uri="{FF2B5EF4-FFF2-40B4-BE49-F238E27FC236}">
                <a16:creationId xmlns:a16="http://schemas.microsoft.com/office/drawing/2014/main" id="{8D9107A7-7033-C56D-7F30-305AE2B79B99}"/>
              </a:ext>
            </a:extLst>
          </p:cNvPr>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l="2126" r="2126"/>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12076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8862E-DA9B-16CA-7535-CFC8D6F3AD82}"/>
              </a:ext>
            </a:extLst>
          </p:cNvPr>
          <p:cNvSpPr>
            <a:spLocks noGrp="1"/>
          </p:cNvSpPr>
          <p:nvPr>
            <p:ph type="title"/>
          </p:nvPr>
        </p:nvSpPr>
        <p:spPr/>
        <p:txBody>
          <a:bodyPr/>
          <a:lstStyle/>
          <a:p>
            <a:r>
              <a:rPr lang="en-US" dirty="0"/>
              <a:t>the late qing dynasty</a:t>
            </a:r>
          </a:p>
        </p:txBody>
      </p:sp>
      <p:sp>
        <p:nvSpPr>
          <p:cNvPr id="4" name="Text Placeholder 3">
            <a:extLst>
              <a:ext uri="{FF2B5EF4-FFF2-40B4-BE49-F238E27FC236}">
                <a16:creationId xmlns:a16="http://schemas.microsoft.com/office/drawing/2014/main" id="{521F8E13-5672-56EB-E477-1838E0EBFD0B}"/>
              </a:ext>
            </a:extLst>
          </p:cNvPr>
          <p:cNvSpPr>
            <a:spLocks noGrp="1"/>
          </p:cNvSpPr>
          <p:nvPr>
            <p:ph type="body" sz="half" idx="2"/>
          </p:nvPr>
        </p:nvSpPr>
        <p:spPr/>
        <p:txBody>
          <a:bodyPr/>
          <a:lstStyle/>
          <a:p>
            <a:pPr marL="285750" indent="-285750">
              <a:buClr>
                <a:prstClr val="white"/>
              </a:buClr>
              <a:buChar char="•"/>
            </a:pPr>
            <a:r>
              <a:rPr lang="en-US" dirty="0"/>
              <a:t>Sea routes connected the </a:t>
            </a:r>
            <a:r>
              <a:rPr lang="en-US" dirty="0" err="1"/>
              <a:t>Jiangzhe</a:t>
            </a:r>
            <a:r>
              <a:rPr lang="en-US" dirty="0"/>
              <a:t> area and Liaoning better.</a:t>
            </a:r>
          </a:p>
          <a:p>
            <a:pPr marL="285750" indent="-285750">
              <a:buClr>
                <a:prstClr val="white"/>
              </a:buClr>
              <a:buFont typeface="Arial"/>
              <a:buChar char="•"/>
            </a:pPr>
            <a:r>
              <a:rPr lang="en-US" dirty="0"/>
              <a:t>The British targeted Nanjing as a key city that connected the northern and the southern China. </a:t>
            </a:r>
          </a:p>
          <a:p>
            <a:pPr marL="285750" indent="-285750">
              <a:buClr>
                <a:srgbClr val="FFFFFF"/>
              </a:buClr>
              <a:buChar char="•"/>
            </a:pPr>
            <a:r>
              <a:rPr lang="en-US" dirty="0"/>
              <a:t>Taiping Rebellion attacked Yangzhou and occupied the canal system in the region.</a:t>
            </a:r>
          </a:p>
          <a:p>
            <a:pPr marL="285750" indent="-285750">
              <a:buClr>
                <a:srgbClr val="FFFFFF"/>
              </a:buClr>
              <a:buChar char="•"/>
            </a:pPr>
            <a:r>
              <a:rPr lang="en-US" dirty="0"/>
              <a:t>The Qing government could not handle the yellow river flooding and the civil war at the same time, hence the switch to seaways.</a:t>
            </a:r>
          </a:p>
          <a:p>
            <a:pPr marL="285750" indent="-285750">
              <a:buClr>
                <a:srgbClr val="FFFFFF"/>
              </a:buClr>
              <a:buChar char="•"/>
            </a:pPr>
            <a:r>
              <a:rPr lang="en-US" dirty="0"/>
              <a:t>Yangzhou and other river-based cities became less relevant as economic centers in China. </a:t>
            </a:r>
          </a:p>
        </p:txBody>
      </p:sp>
      <p:pic>
        <p:nvPicPr>
          <p:cNvPr id="3074" name="Picture 2" descr="第一次鸦片战争- 维基百科，自由的百科全书">
            <a:extLst>
              <a:ext uri="{FF2B5EF4-FFF2-40B4-BE49-F238E27FC236}">
                <a16:creationId xmlns:a16="http://schemas.microsoft.com/office/drawing/2014/main" id="{F356DDFF-1E4B-CBB5-FA48-D708E1F24316}"/>
              </a:ext>
            </a:extLst>
          </p:cNvPr>
          <p:cNvPicPr>
            <a:picLocks noGrp="1" noChangeAspect="1" noChangeArrowheads="1"/>
          </p:cNvPicPr>
          <p:nvPr>
            <p:ph type="pic" idx="1"/>
          </p:nvPr>
        </p:nvPicPr>
        <p:blipFill>
          <a:blip r:embed="rId3">
            <a:extLst>
              <a:ext uri="{28A0092B-C50C-407E-A947-70E740481C1C}">
                <a14:useLocalDpi xmlns:a14="http://schemas.microsoft.com/office/drawing/2010/main" val="0"/>
              </a:ext>
            </a:extLst>
          </a:blip>
          <a:srcRect l="505" r="505"/>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45636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2F2B42-FECE-521E-6487-660F84D5756F}"/>
              </a:ext>
            </a:extLst>
          </p:cNvPr>
          <p:cNvSpPr>
            <a:spLocks noGrp="1"/>
          </p:cNvSpPr>
          <p:nvPr>
            <p:ph type="title"/>
          </p:nvPr>
        </p:nvSpPr>
        <p:spPr>
          <a:xfrm>
            <a:off x="1457326" y="995967"/>
            <a:ext cx="4888056" cy="1260000"/>
          </a:xfrm>
        </p:spPr>
        <p:txBody>
          <a:bodyPr/>
          <a:lstStyle/>
          <a:p>
            <a:r>
              <a:rPr lang="en-US" dirty="0"/>
              <a:t>Modern China (1949-)</a:t>
            </a:r>
          </a:p>
        </p:txBody>
      </p:sp>
      <p:sp>
        <p:nvSpPr>
          <p:cNvPr id="4" name="Text Placeholder 3">
            <a:extLst>
              <a:ext uri="{FF2B5EF4-FFF2-40B4-BE49-F238E27FC236}">
                <a16:creationId xmlns:a16="http://schemas.microsoft.com/office/drawing/2014/main" id="{9261BD06-F261-5A66-EB78-7A28C1105E45}"/>
              </a:ext>
            </a:extLst>
          </p:cNvPr>
          <p:cNvSpPr>
            <a:spLocks noGrp="1"/>
          </p:cNvSpPr>
          <p:nvPr>
            <p:ph type="body" sz="half" idx="2"/>
          </p:nvPr>
        </p:nvSpPr>
        <p:spPr>
          <a:xfrm>
            <a:off x="1085849" y="2255967"/>
            <a:ext cx="5259533" cy="3476618"/>
          </a:xfrm>
        </p:spPr>
        <p:txBody>
          <a:bodyPr/>
          <a:lstStyle/>
          <a:p>
            <a:pPr marL="285750" indent="-285750">
              <a:buFont typeface="Arial" panose="020B0604020202020204" pitchFamily="34" charset="0"/>
              <a:buChar char="•"/>
            </a:pPr>
            <a:r>
              <a:rPr lang="en-US" dirty="0"/>
              <a:t>South–North Water Transfer Project revived the canal.</a:t>
            </a:r>
          </a:p>
          <a:p>
            <a:pPr marL="285750" indent="-285750">
              <a:buFont typeface="Arial" panose="020B0604020202020204" pitchFamily="34" charset="0"/>
              <a:buChar char="•"/>
            </a:pPr>
            <a:r>
              <a:rPr lang="en-US" dirty="0"/>
              <a:t>The main goal of the canal is to transfer drinkable Yangtze River water to the north.</a:t>
            </a:r>
          </a:p>
          <a:p>
            <a:pPr marL="285750" indent="-285750">
              <a:buFont typeface="Arial" panose="020B0604020202020204" pitchFamily="34" charset="0"/>
              <a:buChar char="•"/>
            </a:pPr>
            <a:r>
              <a:rPr lang="en-US" dirty="0"/>
              <a:t>The government focused more on the water quality and sustainability of the canal.</a:t>
            </a:r>
          </a:p>
          <a:p>
            <a:pPr marL="285750" indent="-285750">
              <a:buFont typeface="Arial" panose="020B0604020202020204" pitchFamily="34" charset="0"/>
              <a:buChar char="•"/>
            </a:pPr>
            <a:r>
              <a:rPr lang="en-US" dirty="0"/>
              <a:t>The canal water satisfy the drinkable “GB 5749-2022” standard after processing.</a:t>
            </a:r>
          </a:p>
          <a:p>
            <a:endParaRPr lang="en-US" dirty="0"/>
          </a:p>
          <a:p>
            <a:pPr marL="285750" indent="-285750">
              <a:buFont typeface="Arial" panose="020B0604020202020204" pitchFamily="34" charset="0"/>
              <a:buChar char="•"/>
            </a:pPr>
            <a:endParaRPr lang="en-US" dirty="0"/>
          </a:p>
        </p:txBody>
      </p:sp>
      <p:pic>
        <p:nvPicPr>
          <p:cNvPr id="4100" name="Picture 4" descr="南水北调东中线工程全面通水五周年：超级工程背后的创新密码_央广网">
            <a:extLst>
              <a:ext uri="{FF2B5EF4-FFF2-40B4-BE49-F238E27FC236}">
                <a16:creationId xmlns:a16="http://schemas.microsoft.com/office/drawing/2014/main" id="{BB474DE5-0736-214A-39B5-A1BA9561AB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16859" y="1265381"/>
            <a:ext cx="5009541" cy="39854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25363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A68B9-3171-C6E5-8621-4B28B5376154}"/>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636FE3F8-D750-FCD2-6B5C-11DA0770B6D4}"/>
              </a:ext>
            </a:extLst>
          </p:cNvPr>
          <p:cNvSpPr>
            <a:spLocks noGrp="1"/>
          </p:cNvSpPr>
          <p:nvPr>
            <p:ph idx="1"/>
          </p:nvPr>
        </p:nvSpPr>
        <p:spPr/>
        <p:txBody>
          <a:bodyPr>
            <a:normAutofit lnSpcReduction="10000"/>
          </a:bodyPr>
          <a:lstStyle/>
          <a:p>
            <a:r>
              <a:rPr lang="en-US" dirty="0">
                <a:hlinkClick r:id="rId2"/>
              </a:rPr>
              <a:t>http://www.hrc.gov.cn/zlaj/gzjl/134376.jhtml</a:t>
            </a:r>
            <a:endParaRPr lang="en-US" dirty="0"/>
          </a:p>
          <a:p>
            <a:r>
              <a:rPr lang="en-US" dirty="0">
                <a:hlinkClick r:id="rId3"/>
              </a:rPr>
              <a:t>https://www.chinanews.com.cn/cul/2014/06-23/6308850.shtml</a:t>
            </a:r>
            <a:endParaRPr lang="en-US" dirty="0"/>
          </a:p>
          <a:p>
            <a:pPr>
              <a:buClr>
                <a:srgbClr val="FFFFFF"/>
              </a:buClr>
            </a:pPr>
            <a:r>
              <a:rPr lang="ja-JP" altLang="en-US" dirty="0">
                <a:ea typeface="+mn-lt"/>
                <a:cs typeface="+mn-lt"/>
              </a:rPr>
              <a:t>王玥</a:t>
            </a:r>
            <a:r>
              <a:rPr lang="en-US" dirty="0">
                <a:ea typeface="+mn-lt"/>
                <a:cs typeface="+mn-lt"/>
              </a:rPr>
              <a:t>.</a:t>
            </a:r>
            <a:r>
              <a:rPr lang="en-US" altLang="ja-JP" dirty="0">
                <a:ea typeface="+mn-lt"/>
                <a:cs typeface="+mn-lt"/>
              </a:rPr>
              <a:t> </a:t>
            </a:r>
            <a:r>
              <a:rPr lang="ja-JP" altLang="en-US" dirty="0">
                <a:ea typeface="+mn-lt"/>
                <a:cs typeface="+mn-lt"/>
              </a:rPr>
              <a:t>咸丰年间京杭大运河河运停滞与扬州衰落</a:t>
            </a:r>
            <a:r>
              <a:rPr lang="en-US" dirty="0">
                <a:ea typeface="+mn-lt"/>
                <a:cs typeface="+mn-lt"/>
              </a:rPr>
              <a:t>[J].</a:t>
            </a:r>
            <a:r>
              <a:rPr lang="en-US" altLang="ja-JP" dirty="0">
                <a:ea typeface="+mn-lt"/>
                <a:cs typeface="+mn-lt"/>
              </a:rPr>
              <a:t> </a:t>
            </a:r>
            <a:r>
              <a:rPr lang="ja-JP" altLang="en-US" dirty="0">
                <a:ea typeface="+mn-lt"/>
                <a:cs typeface="+mn-lt"/>
              </a:rPr>
              <a:t>档案与建设</a:t>
            </a:r>
            <a:r>
              <a:rPr lang="en-US" dirty="0">
                <a:ea typeface="+mn-lt"/>
                <a:cs typeface="+mn-lt"/>
              </a:rPr>
              <a:t>,2021(9):67-69. DOI:10.3969/j.issn.1003-7098.2021.09.021.</a:t>
            </a:r>
            <a:endParaRPr lang="en-US" dirty="0"/>
          </a:p>
          <a:p>
            <a:pPr>
              <a:buClr>
                <a:srgbClr val="FFFFFF"/>
              </a:buClr>
            </a:pPr>
            <a:r>
              <a:rPr lang="ja-JP" altLang="en-US" dirty="0">
                <a:ea typeface="+mn-lt"/>
                <a:cs typeface="+mn-lt"/>
              </a:rPr>
              <a:t>王程</a:t>
            </a:r>
            <a:r>
              <a:rPr lang="en-US" dirty="0" err="1">
                <a:ea typeface="+mn-lt"/>
                <a:cs typeface="+mn-lt"/>
              </a:rPr>
              <a:t>,</a:t>
            </a:r>
            <a:r>
              <a:rPr lang="ja-JP" altLang="en-US" dirty="0">
                <a:ea typeface="+mn-lt"/>
                <a:cs typeface="+mn-lt"/>
              </a:rPr>
              <a:t>曹磊</a:t>
            </a:r>
            <a:r>
              <a:rPr lang="en-US" dirty="0">
                <a:ea typeface="+mn-lt"/>
                <a:cs typeface="+mn-lt"/>
              </a:rPr>
              <a:t>. </a:t>
            </a:r>
            <a:r>
              <a:rPr lang="ja-JP" altLang="en-US" dirty="0">
                <a:ea typeface="+mn-lt"/>
                <a:cs typeface="+mn-lt"/>
              </a:rPr>
              <a:t>京杭大运河的历史演变及文化遗产核心价值</a:t>
            </a:r>
            <a:r>
              <a:rPr lang="en-US" dirty="0">
                <a:ea typeface="+mn-lt"/>
                <a:cs typeface="+mn-lt"/>
              </a:rPr>
              <a:t>[J]. </a:t>
            </a:r>
            <a:r>
              <a:rPr lang="ja-JP" altLang="en-US" dirty="0">
                <a:ea typeface="+mn-lt"/>
                <a:cs typeface="+mn-lt"/>
              </a:rPr>
              <a:t>人民论坛</a:t>
            </a:r>
            <a:r>
              <a:rPr lang="en-US" dirty="0">
                <a:ea typeface="+mn-lt"/>
                <a:cs typeface="+mn-lt"/>
              </a:rPr>
              <a:t>,2019(30):140-141. DOI:10.3969/j.issn.1004-3381.2019.30.052.</a:t>
            </a:r>
          </a:p>
          <a:p>
            <a:pPr>
              <a:buClr>
                <a:prstClr val="white"/>
              </a:buClr>
            </a:pPr>
            <a:r>
              <a:rPr lang="zh-CN" altLang="en-US" dirty="0"/>
              <a:t>闫春伟</a:t>
            </a:r>
            <a:r>
              <a:rPr lang="en-US" altLang="zh-CN" dirty="0"/>
              <a:t>. </a:t>
            </a:r>
            <a:r>
              <a:rPr lang="zh-CN" altLang="en-US" dirty="0"/>
              <a:t>隋炀帝时期大运河对南北经济的影响研究</a:t>
            </a:r>
            <a:r>
              <a:rPr lang="en-US" altLang="zh-CN" dirty="0"/>
              <a:t>[J]. </a:t>
            </a:r>
            <a:r>
              <a:rPr lang="zh-CN" altLang="en-US" dirty="0"/>
              <a:t>兰台世界</a:t>
            </a:r>
            <a:r>
              <a:rPr lang="en-US" altLang="zh-CN" dirty="0"/>
              <a:t>,2013(21):70-71.</a:t>
            </a:r>
          </a:p>
          <a:p>
            <a:pPr>
              <a:buClr>
                <a:prstClr val="white"/>
              </a:buClr>
            </a:pPr>
            <a:r>
              <a:rPr lang="zh-CN" altLang="en-US" dirty="0"/>
              <a:t>路征远</a:t>
            </a:r>
            <a:r>
              <a:rPr lang="en-US" altLang="zh-CN" dirty="0"/>
              <a:t>,</a:t>
            </a:r>
            <a:r>
              <a:rPr lang="zh-CN" altLang="en-US" dirty="0"/>
              <a:t>雷芳</a:t>
            </a:r>
            <a:r>
              <a:rPr lang="en-US" altLang="zh-CN" dirty="0"/>
              <a:t>. </a:t>
            </a:r>
            <a:r>
              <a:rPr lang="zh-CN" altLang="en-US" dirty="0"/>
              <a:t>元代大运河修治原因探析</a:t>
            </a:r>
            <a:r>
              <a:rPr lang="en-US" altLang="zh-CN" dirty="0"/>
              <a:t>[J]. </a:t>
            </a:r>
            <a:r>
              <a:rPr lang="zh-CN" altLang="en-US" dirty="0"/>
              <a:t>安徽农业大学学报（社会科学版）</a:t>
            </a:r>
            <a:r>
              <a:rPr lang="en-US" altLang="zh-CN" dirty="0"/>
              <a:t>,2013,22(5):127-131.</a:t>
            </a:r>
          </a:p>
          <a:p>
            <a:pPr>
              <a:buClr>
                <a:prstClr val="white"/>
              </a:buClr>
            </a:pPr>
            <a:r>
              <a:rPr lang="zh-CN" altLang="en-US" dirty="0"/>
              <a:t>张公政</a:t>
            </a:r>
            <a:r>
              <a:rPr lang="en-US" altLang="zh-CN" dirty="0"/>
              <a:t>,</a:t>
            </a:r>
            <a:r>
              <a:rPr lang="zh-CN" altLang="en-US" dirty="0"/>
              <a:t>王日根</a:t>
            </a:r>
            <a:r>
              <a:rPr lang="en-US" altLang="zh-CN" dirty="0"/>
              <a:t>. </a:t>
            </a:r>
            <a:r>
              <a:rPr lang="zh-CN" altLang="en-US" dirty="0"/>
              <a:t>清代奉天粮食海运考述</a:t>
            </a:r>
            <a:r>
              <a:rPr lang="en-US" altLang="zh-CN" dirty="0"/>
              <a:t>[J]. </a:t>
            </a:r>
            <a:r>
              <a:rPr lang="zh-CN" altLang="en-US" dirty="0"/>
              <a:t>学习与探索</a:t>
            </a:r>
            <a:r>
              <a:rPr lang="en-US" altLang="zh-CN" dirty="0"/>
              <a:t>,2015(12):162-168. DOI:10.3969/j.issn.1002-462X.2015.12.029.</a:t>
            </a:r>
          </a:p>
          <a:p>
            <a:pPr>
              <a:buClr>
                <a:prstClr val="white"/>
              </a:buClr>
            </a:pPr>
            <a:r>
              <a:rPr lang="en-US" dirty="0"/>
              <a:t>https://news.cctv.com/2023/11/25/ARTIQpOuAPM20vhYFQnNbZb0231125.shtml</a:t>
            </a:r>
          </a:p>
        </p:txBody>
      </p:sp>
    </p:spTree>
    <p:extLst>
      <p:ext uri="{BB962C8B-B14F-4D97-AF65-F5344CB8AC3E}">
        <p14:creationId xmlns:p14="http://schemas.microsoft.com/office/powerpoint/2010/main" val="252910653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elestial">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Default">
      <a:majorFont>
        <a:latin typeface="Corbel"/>
        <a:ea typeface=""/>
        <a:cs typeface=""/>
      </a:majorFont>
      <a:minorFont>
        <a:latin typeface="Corbel"/>
        <a:ea typeface=""/>
        <a:cs typeface=""/>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spDef>
      <a:spPr>
        <a:ln>
          <a:noFill/>
        </a:ln>
      </a:spPr>
      <a:bodyPr rtlCol="0" anchor="ctr"/>
      <a:lstStyle>
        <a:defPPr algn="ctr">
          <a:defRPr/>
        </a:defPPr>
      </a:lstStyle>
      <a:style>
        <a:lnRef idx="2">
          <a:schemeClr val="accent3">
            <a:shade val="50000"/>
          </a:schemeClr>
        </a:lnRef>
        <a:fillRef idx="1">
          <a:schemeClr val="accent3"/>
        </a:fillRef>
        <a:effectRef idx="0">
          <a:schemeClr val="accent3"/>
        </a:effectRef>
        <a:fontRef idx="minor">
          <a:schemeClr val="lt1"/>
        </a:fontRef>
      </a:style>
    </a:spDef>
  </a:objectDefaults>
  <a:extraClrSchemeLst/>
  <a:extLst>
    <a:ext uri="{05A4C25C-085E-4340-85A3-A5531E510DB2}">
      <thm15:themeFamily xmlns:thm15="http://schemas.microsoft.com/office/thememl/2012/main" name="tf22736411_win32_fixed.potx" id="{BC2F7F5B-4979-4A54-84D5-4000EC3D9661}" vid="{81E89C45-4B49-4C30-91F6-68DD81BA825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Famous event in history presentation</Template>
  <TotalTime>2638</TotalTime>
  <Words>878</Words>
  <Application>Microsoft Office PowerPoint</Application>
  <PresentationFormat>Widescreen</PresentationFormat>
  <Paragraphs>60</Paragraphs>
  <Slides>9</Slides>
  <Notes>2</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Celestial</vt:lpstr>
      <vt:lpstr>The effect of the Grand canal on Chinese regional development</vt:lpstr>
      <vt:lpstr>The grand canal Overview</vt:lpstr>
      <vt:lpstr>Timeline</vt:lpstr>
      <vt:lpstr>Early canal in the warring state era (480 bc)</vt:lpstr>
      <vt:lpstr>Sui Dynasty (581-618)</vt:lpstr>
      <vt:lpstr>Yuan dynasty (1271-1368)</vt:lpstr>
      <vt:lpstr>the late qing dynasty</vt:lpstr>
      <vt:lpstr>Modern China (1949-)</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effect of the Grand canal on Chinese regional development</dc:title>
  <dc:creator>Zhang, Liying</dc:creator>
  <cp:lastModifiedBy>eric zhang</cp:lastModifiedBy>
  <cp:revision>2</cp:revision>
  <dcterms:created xsi:type="dcterms:W3CDTF">2024-09-08T15:13:42Z</dcterms:created>
  <dcterms:modified xsi:type="dcterms:W3CDTF">2024-09-12T13:11:37Z</dcterms:modified>
</cp:coreProperties>
</file>